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3285091" y="7937"/>
            <a:ext cx="227751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Store Employees Temporary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D1C3B-4197-46D7-9733-94876A9D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1009440"/>
            <a:ext cx="757343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65AC4-C3B7-4BCC-8C8C-434CC9B1418B}"/>
              </a:ext>
            </a:extLst>
          </p:cNvPr>
          <p:cNvSpPr/>
          <p:nvPr/>
        </p:nvSpPr>
        <p:spPr>
          <a:xfrm>
            <a:off x="914400" y="2052935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https://www.udemy.com/course/restful-web-services-with-spring-framework-a-quick-start/learn/lecture/12081634#overview</a:t>
            </a:r>
          </a:p>
        </p:txBody>
      </p:sp>
    </p:spTree>
    <p:extLst>
      <p:ext uri="{BB962C8B-B14F-4D97-AF65-F5344CB8AC3E}">
        <p14:creationId xmlns:p14="http://schemas.microsoft.com/office/powerpoint/2010/main" val="30909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87628</TotalTime>
  <Words>29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9401</cp:revision>
  <dcterms:created xsi:type="dcterms:W3CDTF">2006-08-16T00:00:00Z</dcterms:created>
  <dcterms:modified xsi:type="dcterms:W3CDTF">2021-02-08T08:49:02Z</dcterms:modified>
</cp:coreProperties>
</file>