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0" r:id="rId2"/>
    <p:sldId id="462" r:id="rId3"/>
    <p:sldId id="463" r:id="rId4"/>
    <p:sldId id="464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1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1" y="759511"/>
            <a:ext cx="3796168" cy="30258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584383" y="1988243"/>
            <a:ext cx="685800" cy="523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183" y="2131111"/>
            <a:ext cx="5391605" cy="1899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586255"/>
            <a:ext cx="863085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583046"/>
            <a:ext cx="774490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Status Code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16" y="614097"/>
            <a:ext cx="675416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4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83606</TotalTime>
  <Words>16</Words>
  <Application>Microsoft Office PowerPoint</Application>
  <PresentationFormat>Custom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9295</cp:revision>
  <dcterms:created xsi:type="dcterms:W3CDTF">2006-08-16T00:00:00Z</dcterms:created>
  <dcterms:modified xsi:type="dcterms:W3CDTF">2021-02-10T04:57:14Z</dcterms:modified>
</cp:coreProperties>
</file>