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0" r:id="rId2"/>
    <p:sldId id="461" r:id="rId3"/>
    <p:sldId id="462" r:id="rId4"/>
    <p:sldId id="463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8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8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1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Resource?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AA7CD-D63F-40D6-8C79-ECE3D4E4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769938"/>
            <a:ext cx="6211178" cy="239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9AE8C-359C-4F80-BA75-2BF4E4FC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3201839"/>
            <a:ext cx="261021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Resource?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pizza shop">
            <a:extLst>
              <a:ext uri="{FF2B5EF4-FFF2-40B4-BE49-F238E27FC236}">
                <a16:creationId xmlns:a16="http://schemas.microsoft.com/office/drawing/2014/main" id="{1D3864C5-FFBB-491F-AB56-643B8763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773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BA15C0-2A57-47DB-91FB-007BF59681F2}"/>
              </a:ext>
            </a:extLst>
          </p:cNvPr>
          <p:cNvSpPr txBox="1"/>
          <p:nvPr/>
        </p:nvSpPr>
        <p:spPr>
          <a:xfrm>
            <a:off x="2070312" y="813217"/>
            <a:ext cx="67678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73C68-413E-4E3C-A4A2-8F7767E31C15}"/>
              </a:ext>
            </a:extLst>
          </p:cNvPr>
          <p:cNvSpPr txBox="1"/>
          <p:nvPr/>
        </p:nvSpPr>
        <p:spPr>
          <a:xfrm>
            <a:off x="1426119" y="1751253"/>
            <a:ext cx="1080232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     Pizza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size,crust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FD195-08C1-4A98-A140-786C5FA30941}"/>
              </a:ext>
            </a:extLst>
          </p:cNvPr>
          <p:cNvSpPr txBox="1"/>
          <p:nvPr/>
        </p:nvSpPr>
        <p:spPr>
          <a:xfrm>
            <a:off x="1102182" y="2977664"/>
            <a:ext cx="839717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Topping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4A165-C229-4A6A-B239-5029A187D97C}"/>
              </a:ext>
            </a:extLst>
          </p:cNvPr>
          <p:cNvSpPr txBox="1"/>
          <p:nvPr/>
        </p:nvSpPr>
        <p:spPr>
          <a:xfrm>
            <a:off x="2070312" y="3930164"/>
            <a:ext cx="66717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Sause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211857-F48C-48F4-A791-D779D0C72825}"/>
              </a:ext>
            </a:extLst>
          </p:cNvPr>
          <p:cNvSpPr txBox="1"/>
          <p:nvPr/>
        </p:nvSpPr>
        <p:spPr>
          <a:xfrm>
            <a:off x="7010400" y="769938"/>
            <a:ext cx="67236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D4D21D-340D-4DF7-B895-200565F5D8D6}"/>
              </a:ext>
            </a:extLst>
          </p:cNvPr>
          <p:cNvSpPr txBox="1"/>
          <p:nvPr/>
        </p:nvSpPr>
        <p:spPr>
          <a:xfrm>
            <a:off x="6672006" y="4192728"/>
            <a:ext cx="91352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Payment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673787-0128-4959-843D-1B4D3719691E}"/>
              </a:ext>
            </a:extLst>
          </p:cNvPr>
          <p:cNvSpPr txBox="1"/>
          <p:nvPr/>
        </p:nvSpPr>
        <p:spPr>
          <a:xfrm>
            <a:off x="7391400" y="3020376"/>
            <a:ext cx="850426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23919-749D-4DCB-943E-862A0B1FBF36}"/>
              </a:ext>
            </a:extLst>
          </p:cNvPr>
          <p:cNvSpPr txBox="1"/>
          <p:nvPr/>
        </p:nvSpPr>
        <p:spPr>
          <a:xfrm>
            <a:off x="7683945" y="1740622"/>
            <a:ext cx="993092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4B891B-1B01-4B7A-8A70-80A05E8CDB13}"/>
              </a:ext>
            </a:extLst>
          </p:cNvPr>
          <p:cNvCxnSpPr/>
          <p:nvPr/>
        </p:nvCxnSpPr>
        <p:spPr>
          <a:xfrm flipH="1" flipV="1">
            <a:off x="2747100" y="1108492"/>
            <a:ext cx="1215300" cy="76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6A1F02-FC86-461B-B5BE-4A35F08D7E6E}"/>
              </a:ext>
            </a:extLst>
          </p:cNvPr>
          <p:cNvCxnSpPr/>
          <p:nvPr/>
        </p:nvCxnSpPr>
        <p:spPr>
          <a:xfrm flipH="1" flipV="1">
            <a:off x="2528036" y="2182176"/>
            <a:ext cx="1285917" cy="15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F3066F-A0C9-48A6-B1E9-D23404B80EAD}"/>
              </a:ext>
            </a:extLst>
          </p:cNvPr>
          <p:cNvCxnSpPr>
            <a:stCxn id="1026" idx="1"/>
          </p:cNvCxnSpPr>
          <p:nvPr/>
        </p:nvCxnSpPr>
        <p:spPr>
          <a:xfrm flipH="1">
            <a:off x="2006600" y="2829876"/>
            <a:ext cx="1955800" cy="31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0FEC2E-D504-4713-8789-F5657B53FB1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737482" y="3366433"/>
            <a:ext cx="1224918" cy="73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64BD49-BC3A-491A-9DBC-7D85D7C89D9C}"/>
              </a:ext>
            </a:extLst>
          </p:cNvPr>
          <p:cNvCxnSpPr>
            <a:endCxn id="15" idx="1"/>
          </p:cNvCxnSpPr>
          <p:nvPr/>
        </p:nvCxnSpPr>
        <p:spPr>
          <a:xfrm flipV="1">
            <a:off x="5867400" y="939215"/>
            <a:ext cx="1143000" cy="9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117D40-8237-43F1-A62C-17A0B85BB684}"/>
              </a:ext>
            </a:extLst>
          </p:cNvPr>
          <p:cNvCxnSpPr>
            <a:endCxn id="18" idx="1"/>
          </p:cNvCxnSpPr>
          <p:nvPr/>
        </p:nvCxnSpPr>
        <p:spPr>
          <a:xfrm flipV="1">
            <a:off x="5867400" y="1909899"/>
            <a:ext cx="1816545" cy="65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8EB37A-54D1-472D-B6EF-853A30F7D1E1}"/>
              </a:ext>
            </a:extLst>
          </p:cNvPr>
          <p:cNvCxnSpPr>
            <a:stCxn id="1026" idx="3"/>
            <a:endCxn id="17" idx="1"/>
          </p:cNvCxnSpPr>
          <p:nvPr/>
        </p:nvCxnSpPr>
        <p:spPr>
          <a:xfrm>
            <a:off x="5867400" y="2829876"/>
            <a:ext cx="1524000" cy="35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AA737079-4D10-410E-AF93-72171D3C3722}"/>
              </a:ext>
            </a:extLst>
          </p:cNvPr>
          <p:cNvCxnSpPr>
            <a:endCxn id="16" idx="0"/>
          </p:cNvCxnSpPr>
          <p:nvPr/>
        </p:nvCxnSpPr>
        <p:spPr>
          <a:xfrm>
            <a:off x="5867400" y="3198063"/>
            <a:ext cx="1261366" cy="99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Resource?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B628D-B4AA-4527-B1BD-7FFE7AE1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4721225" cy="3202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C7BA1-98F3-4654-A814-9AD079C7C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286000"/>
            <a:ext cx="5015677" cy="20768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84FA8C-FB54-4317-A0C7-511E9E8D7426}"/>
              </a:ext>
            </a:extLst>
          </p:cNvPr>
          <p:cNvSpPr/>
          <p:nvPr/>
        </p:nvSpPr>
        <p:spPr>
          <a:xfrm>
            <a:off x="5791200" y="3581400"/>
            <a:ext cx="1524000" cy="990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Resource?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BD72D-A790-410F-83F4-CABB111A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49" y="1143000"/>
            <a:ext cx="863085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1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83622</TotalTime>
  <Words>38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9307</cp:revision>
  <dcterms:created xsi:type="dcterms:W3CDTF">2006-08-16T00:00:00Z</dcterms:created>
  <dcterms:modified xsi:type="dcterms:W3CDTF">2021-02-11T05:10:08Z</dcterms:modified>
</cp:coreProperties>
</file>