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3428999" y="7937"/>
            <a:ext cx="21336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Handle HTTP PUT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756FF-76EB-4D75-988F-9915EA42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1" y="1219200"/>
            <a:ext cx="8458200" cy="30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3428999" y="7937"/>
            <a:ext cx="21336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Handle HTTP PUT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20A2A-0819-48BD-8F6A-DD6E182320EC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https://www.udemy.com/course/restful-web-services-with-spring-framework-a-quick-start/learn/lecture/11780760#overview</a:t>
            </a:r>
          </a:p>
        </p:txBody>
      </p:sp>
    </p:spTree>
    <p:extLst>
      <p:ext uri="{BB962C8B-B14F-4D97-AF65-F5344CB8AC3E}">
        <p14:creationId xmlns:p14="http://schemas.microsoft.com/office/powerpoint/2010/main" val="250089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87631</TotalTime>
  <Words>29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9405</cp:revision>
  <dcterms:created xsi:type="dcterms:W3CDTF">2006-08-16T00:00:00Z</dcterms:created>
  <dcterms:modified xsi:type="dcterms:W3CDTF">2021-02-09T09:58:14Z</dcterms:modified>
</cp:coreProperties>
</file>