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58" r:id="rId2"/>
    <p:sldId id="460" r:id="rId3"/>
    <p:sldId id="462" r:id="rId4"/>
    <p:sldId id="461" r:id="rId5"/>
    <p:sldId id="463" r:id="rId6"/>
    <p:sldId id="466" r:id="rId7"/>
    <p:sldId id="467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8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6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8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40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19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8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990600"/>
            <a:ext cx="7564128" cy="362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" y="1295400"/>
            <a:ext cx="2876951" cy="3019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170" y="1066443"/>
            <a:ext cx="1886094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HTTP Request Message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63533"/>
            <a:ext cx="5096609" cy="21044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 flipV="1">
            <a:off x="2438400" y="990600"/>
            <a:ext cx="1066800" cy="6858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981" y="2971800"/>
            <a:ext cx="4374682" cy="1636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6" name="Straight Arrow Connector 15"/>
          <p:cNvCxnSpPr>
            <a:endCxn id="12" idx="1"/>
          </p:cNvCxnSpPr>
          <p:nvPr/>
        </p:nvCxnSpPr>
        <p:spPr>
          <a:xfrm>
            <a:off x="2590800" y="2177764"/>
            <a:ext cx="907181" cy="161209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6698" y="2829025"/>
            <a:ext cx="4686701" cy="21089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2421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342" y="418053"/>
            <a:ext cx="4260717" cy="23642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4" y="1295400"/>
            <a:ext cx="2876951" cy="3019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975" y="1066800"/>
            <a:ext cx="1886094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HTTP Request Message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58084" y="1600200"/>
            <a:ext cx="1510799" cy="109653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341" y="2941176"/>
            <a:ext cx="4260717" cy="1972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2458084" y="3429000"/>
            <a:ext cx="1533257" cy="49826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1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524000"/>
            <a:ext cx="6125175" cy="32391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307975" y="1066800"/>
            <a:ext cx="1886094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HTTP Request Message</a:t>
            </a:r>
          </a:p>
        </p:txBody>
      </p:sp>
    </p:spTree>
    <p:extLst>
      <p:ext uri="{BB962C8B-B14F-4D97-AF65-F5344CB8AC3E}">
        <p14:creationId xmlns:p14="http://schemas.microsoft.com/office/powerpoint/2010/main" val="271074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4" y="899606"/>
            <a:ext cx="3449086" cy="34402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5175" y="690725"/>
            <a:ext cx="19922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HTTP Response Message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705" y="491618"/>
            <a:ext cx="4495800" cy="25788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2" name="Straight Arrow Connector 11"/>
          <p:cNvCxnSpPr/>
          <p:nvPr/>
        </p:nvCxnSpPr>
        <p:spPr>
          <a:xfrm>
            <a:off x="3363877" y="1371600"/>
            <a:ext cx="1077948" cy="3048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705" y="3305273"/>
            <a:ext cx="3858312" cy="15715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6" name="Straight Arrow Connector 15"/>
          <p:cNvCxnSpPr/>
          <p:nvPr/>
        </p:nvCxnSpPr>
        <p:spPr>
          <a:xfrm>
            <a:off x="3200400" y="2110868"/>
            <a:ext cx="1241425" cy="17753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4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4" y="899606"/>
            <a:ext cx="3449086" cy="34402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975" y="594806"/>
            <a:ext cx="19922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HTTP Response Message</a:t>
            </a:r>
          </a:p>
        </p:txBody>
      </p:sp>
      <p:cxnSp>
        <p:nvCxnSpPr>
          <p:cNvPr id="16" name="Straight Arrow Connector 15"/>
          <p:cNvCxnSpPr>
            <a:endCxn id="4" idx="1"/>
          </p:cNvCxnSpPr>
          <p:nvPr/>
        </p:nvCxnSpPr>
        <p:spPr>
          <a:xfrm flipV="1">
            <a:off x="3276600" y="1752103"/>
            <a:ext cx="914400" cy="8676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450699"/>
            <a:ext cx="4648200" cy="26028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9122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7975" y="594806"/>
            <a:ext cx="19922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HTTP Response Message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83" y="1032251"/>
            <a:ext cx="5820587" cy="27435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0666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83555</TotalTime>
  <Words>46</Words>
  <Application>Microsoft Office PowerPoint</Application>
  <PresentationFormat>Custom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9248</cp:revision>
  <dcterms:created xsi:type="dcterms:W3CDTF">2006-08-16T00:00:00Z</dcterms:created>
  <dcterms:modified xsi:type="dcterms:W3CDTF">2021-01-27T04:46:28Z</dcterms:modified>
</cp:coreProperties>
</file>