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7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istResourceBund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7" y="2362200"/>
            <a:ext cx="3114675" cy="1743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ListResourceBundle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ListResourceBundle</a:t>
            </a:r>
            <a:r>
              <a:rPr lang="en-US" sz="1200" dirty="0"/>
              <a:t> is an abstract </a:t>
            </a:r>
            <a:r>
              <a:rPr lang="en-US" sz="1200" dirty="0">
                <a:solidFill>
                  <a:srgbClr val="FF0000"/>
                </a:solidFill>
              </a:rPr>
              <a:t>subclass</a:t>
            </a:r>
            <a:r>
              <a:rPr lang="en-US" sz="1200" dirty="0"/>
              <a:t> of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dirty="0"/>
              <a:t> that manages resources for a locale in a convenient and easy to use list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https://docs.oracle.com/javase/8/docs/api/index.html?java/util/ListResourceBundle.html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050C0-9081-4E73-BBEA-8A531DD4B4AC}"/>
              </a:ext>
            </a:extLst>
          </p:cNvPr>
          <p:cNvSpPr/>
          <p:nvPr/>
        </p:nvSpPr>
        <p:spPr>
          <a:xfrm>
            <a:off x="3657600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ListResourceBundle</a:t>
            </a:r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80292</TotalTime>
  <Words>52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8397</cp:revision>
  <dcterms:created xsi:type="dcterms:W3CDTF">2006-08-16T00:00:00Z</dcterms:created>
  <dcterms:modified xsi:type="dcterms:W3CDTF">2021-01-26T04:42:06Z</dcterms:modified>
</cp:coreProperties>
</file>