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7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 Interfaces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590800"/>
            <a:ext cx="5257800" cy="1447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Interface 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Operation Name(s) (if the service has more than one operation).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Operation Input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Operation Return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Service Message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Service Location (IP Address / URL)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0375" y="914400"/>
            <a:ext cx="7921625" cy="1219200"/>
          </a:xfrm>
          <a:prstGeom prst="wedgeRoundRectCallout">
            <a:avLst>
              <a:gd name="adj1" fmla="val -14636"/>
              <a:gd name="adj2" fmla="val 88553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If a web service is to be "callable" for clients from the outside world, the client need a description of the web service interface.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You can think of a web service interface like an interface in Java or C#. The only extra information needed is where the web service is located (IP address), and the message format used by </a:t>
            </a:r>
            <a:r>
              <a:rPr lang="en-US" sz="1200"/>
              <a:t>the web service</a:t>
            </a:r>
            <a:r>
              <a:rPr lang="en-US" sz="1200" dirty="0"/>
              <a:t>. Here is what a web service description should contain</a:t>
            </a:r>
          </a:p>
        </p:txBody>
      </p:sp>
    </p:spTree>
    <p:extLst>
      <p:ext uri="{BB962C8B-B14F-4D97-AF65-F5344CB8AC3E}">
        <p14:creationId xmlns:p14="http://schemas.microsoft.com/office/powerpoint/2010/main" val="382955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83536</TotalTime>
  <Words>117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9293</cp:revision>
  <dcterms:created xsi:type="dcterms:W3CDTF">2006-08-16T00:00:00Z</dcterms:created>
  <dcterms:modified xsi:type="dcterms:W3CDTF">2021-01-28T03:35:44Z</dcterms:modified>
</cp:coreProperties>
</file>