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58" r:id="rId2"/>
    <p:sldId id="460" r:id="rId3"/>
    <p:sldId id="461" r:id="rId4"/>
    <p:sldId id="462" r:id="rId5"/>
    <p:sldId id="463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ular Callout 7"/>
          <p:cNvSpPr/>
          <p:nvPr/>
        </p:nvSpPr>
        <p:spPr>
          <a:xfrm>
            <a:off x="4305300" y="4038599"/>
            <a:ext cx="2352675" cy="469773"/>
          </a:xfrm>
          <a:prstGeom prst="wedgeRoundRectCallout">
            <a:avLst>
              <a:gd name="adj1" fmla="val 30177"/>
              <a:gd name="adj2" fmla="val -31744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Using HTTP Protocol Client send information from client to server.</a:t>
            </a:r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331480" y="511175"/>
            <a:ext cx="898526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Client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3429000" y="23853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Why do we need HTTP?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6" y="1094740"/>
            <a:ext cx="1724024" cy="264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5811193" y="2028825"/>
            <a:ext cx="17326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48400" y="1676400"/>
            <a:ext cx="651140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Request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772150" y="3048000"/>
            <a:ext cx="17716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03830" y="3162300"/>
            <a:ext cx="732893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Response</a:t>
            </a:r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9" descr="List Icons - Free Download, PNG and SV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80" y="926142"/>
            <a:ext cx="5450195" cy="262413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23" name="AutoShape 14" descr="File, extension, html Free Icon of File Extension Names Vol 5 Icon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File:Http icon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230" y="2238211"/>
            <a:ext cx="1448531" cy="74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0" y="23853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Why do we need HTTP?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617537"/>
            <a:ext cx="5667375" cy="24479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193675" y="3505200"/>
            <a:ext cx="4645026" cy="5334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The internet cannot work without HTTP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APIs use HTTP</a:t>
            </a:r>
          </a:p>
        </p:txBody>
      </p:sp>
    </p:spTree>
    <p:extLst>
      <p:ext uri="{BB962C8B-B14F-4D97-AF65-F5344CB8AC3E}">
        <p14:creationId xmlns:p14="http://schemas.microsoft.com/office/powerpoint/2010/main" val="176128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0" y="23853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Why do we need HTTP?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395F5-58A9-4520-96A7-5B758A176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30" y="482971"/>
            <a:ext cx="7073661" cy="433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1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0" y="23853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Why do we need HTTP?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1766888"/>
            <a:ext cx="6411913" cy="14954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5581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0" y="23853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Why do we need HTTP?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2" descr="Computer PC Full S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2006419"/>
            <a:ext cx="2313902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So just what is a &quot;Server&quot; anyway? - Ask Leo!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377" y="2311219"/>
            <a:ext cx="1295400" cy="219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loud Computing Architecture Internet Computer Network Clip Art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177" y="2435044"/>
            <a:ext cx="2971800" cy="222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2634577" y="2768419"/>
            <a:ext cx="472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558377" y="3979682"/>
            <a:ext cx="4876800" cy="7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48977" y="2339794"/>
            <a:ext cx="1401666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Encrypted Message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07727" y="4116166"/>
            <a:ext cx="1401666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Encrypted Message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08487" y="2229869"/>
            <a:ext cx="54393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Client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06111" y="2025469"/>
            <a:ext cx="58375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Server</a:t>
            </a:r>
          </a:p>
        </p:txBody>
      </p:sp>
      <p:pic>
        <p:nvPicPr>
          <p:cNvPr id="6146" name="Picture 2" descr="File:HTTPS icon.png - Wikimedia Commo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393" y="2239831"/>
            <a:ext cx="953846" cy="47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ile:HTTPS icon.png - Wikimedia Commo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793" y="4126465"/>
            <a:ext cx="953846" cy="47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466" y="1128532"/>
            <a:ext cx="5524500" cy="5715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21" name="TextBox 20"/>
          <p:cNvSpPr txBox="1"/>
          <p:nvPr/>
        </p:nvSpPr>
        <p:spPr>
          <a:xfrm>
            <a:off x="951585" y="1275782"/>
            <a:ext cx="1401666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Encrypted Message</a:t>
            </a:r>
          </a:p>
        </p:txBody>
      </p:sp>
      <p:cxnSp>
        <p:nvCxnSpPr>
          <p:cNvPr id="5" name="Straight Arrow Connector 4"/>
          <p:cNvCxnSpPr>
            <a:stCxn id="21" idx="3"/>
            <a:endCxn id="6147" idx="1"/>
          </p:cNvCxnSpPr>
          <p:nvPr/>
        </p:nvCxnSpPr>
        <p:spPr>
          <a:xfrm>
            <a:off x="2353251" y="1414282"/>
            <a:ext cx="6232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1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83424</TotalTime>
  <Words>66</Words>
  <Application>Microsoft Office PowerPoint</Application>
  <PresentationFormat>Custom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9227</cp:revision>
  <dcterms:created xsi:type="dcterms:W3CDTF">2006-08-16T00:00:00Z</dcterms:created>
  <dcterms:modified xsi:type="dcterms:W3CDTF">2021-01-25T04:30:51Z</dcterms:modified>
</cp:coreProperties>
</file>