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Content – Type Header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907539" cy="111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516912"/>
            <a:ext cx="3088139" cy="13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9277</cp:revision>
  <dcterms:created xsi:type="dcterms:W3CDTF">2006-08-16T00:00:00Z</dcterms:created>
  <dcterms:modified xsi:type="dcterms:W3CDTF">2021-02-03T04:36:34Z</dcterms:modified>
</cp:coreProperties>
</file>