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62" r:id="rId3"/>
    <p:sldId id="46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15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8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1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3853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Headers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90" y="1984422"/>
            <a:ext cx="2590031" cy="2532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315" y="2209800"/>
            <a:ext cx="2895600" cy="231054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431915" y="2517822"/>
            <a:ext cx="12192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89316" y="2517822"/>
            <a:ext cx="1447799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01A5178-96C7-4B50-8346-CEDDCE469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128" y="508855"/>
            <a:ext cx="442974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3853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Headers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90" y="1984422"/>
            <a:ext cx="2590031" cy="25329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1C7B8D-EA37-45FF-9EB8-A68E619AE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143000"/>
            <a:ext cx="4260717" cy="23642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F0A8D1-479E-4BD3-A92D-AB4F94F949C4}"/>
              </a:ext>
            </a:extLst>
          </p:cNvPr>
          <p:cNvCxnSpPr/>
          <p:nvPr/>
        </p:nvCxnSpPr>
        <p:spPr>
          <a:xfrm flipV="1">
            <a:off x="2505342" y="2325147"/>
            <a:ext cx="1510799" cy="109653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A2BE1E6-9227-40A1-B790-BF168B9BB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1915809"/>
            <a:ext cx="1143000" cy="2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5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3853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Headers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7" y="1752600"/>
            <a:ext cx="2895600" cy="23105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02CBE2-2776-44A7-87F1-73A7CC251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590" y="1524000"/>
            <a:ext cx="3858312" cy="15715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AB4696-9076-4FEF-9AC2-9C4B3995870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111308" y="2309764"/>
            <a:ext cx="1921282" cy="5981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77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83594</TotalTime>
  <Words>9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9275</cp:revision>
  <dcterms:created xsi:type="dcterms:W3CDTF">2006-08-16T00:00:00Z</dcterms:created>
  <dcterms:modified xsi:type="dcterms:W3CDTF">2021-02-02T05:28:36Z</dcterms:modified>
</cp:coreProperties>
</file>