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7"/>
  </p:notesMasterIdLst>
  <p:sldIdLst>
    <p:sldId id="458" r:id="rId2"/>
    <p:sldId id="460" r:id="rId3"/>
    <p:sldId id="461" r:id="rId4"/>
    <p:sldId id="462" r:id="rId5"/>
    <p:sldId id="463" r:id="rId6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130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069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06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92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23853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HTTP Request Methods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7" descr="List - Free interface icon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217" y="1041809"/>
            <a:ext cx="5711825" cy="8214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2133600"/>
            <a:ext cx="1917866" cy="201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774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23853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HTTP Request Methods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7" descr="List - Free interface icon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02" y="769938"/>
            <a:ext cx="8074025" cy="396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132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23853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HTTP Request Methods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7" descr="List - Free interface icon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774751"/>
            <a:ext cx="8074025" cy="394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077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23853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HTTP Request Methods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7" descr="List - Free interface icon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75" y="914400"/>
            <a:ext cx="7835900" cy="38992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2087B1-B048-42E3-B626-F7C3556C5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2352652"/>
            <a:ext cx="1286054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039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23853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HTTP Request Methods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7" descr="List - Free interface icon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35" y="769938"/>
            <a:ext cx="8507012" cy="40677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A1FEA7-21AB-48E2-9552-B09189928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2286000"/>
            <a:ext cx="1286054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90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83537</TotalTime>
  <Words>20</Words>
  <Application>Microsoft Office PowerPoint</Application>
  <PresentationFormat>Custom</PresentationFormat>
  <Paragraphs>10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9260</cp:revision>
  <dcterms:created xsi:type="dcterms:W3CDTF">2006-08-16T00:00:00Z</dcterms:created>
  <dcterms:modified xsi:type="dcterms:W3CDTF">2021-01-29T04:14:03Z</dcterms:modified>
</cp:coreProperties>
</file>