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Path Parameters?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" y="780808"/>
            <a:ext cx="826885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Query Parameters?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828800"/>
            <a:ext cx="3402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https://openlibrary.org</a:t>
            </a:r>
          </a:p>
        </p:txBody>
      </p:sp>
    </p:spTree>
    <p:extLst>
      <p:ext uri="{BB962C8B-B14F-4D97-AF65-F5344CB8AC3E}">
        <p14:creationId xmlns:p14="http://schemas.microsoft.com/office/powerpoint/2010/main" val="9159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83595</TotalTime>
  <Words>17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9266</cp:revision>
  <dcterms:created xsi:type="dcterms:W3CDTF">2006-08-16T00:00:00Z</dcterms:created>
  <dcterms:modified xsi:type="dcterms:W3CDTF">2021-02-01T08:14:53Z</dcterms:modified>
</cp:coreProperties>
</file>