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32" r:id="rId2"/>
    <p:sldId id="434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index.html?java/util/PropertyResourceBundle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57600" y="27801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PropertyResourceBundle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460375" y="1066800"/>
            <a:ext cx="7388226" cy="692149"/>
          </a:xfrm>
          <a:prstGeom prst="wedgeRoundRectCallout">
            <a:avLst>
              <a:gd name="adj1" fmla="val -3687"/>
              <a:gd name="adj2" fmla="val 137715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PropertyResourceBundle</a:t>
            </a:r>
            <a:r>
              <a:rPr lang="en-US" sz="1200" dirty="0"/>
              <a:t> is a concrete subclass of </a:t>
            </a:r>
            <a:r>
              <a:rPr lang="en-US" sz="1200" dirty="0">
                <a:solidFill>
                  <a:srgbClr val="FF0000"/>
                </a:solidFill>
              </a:rPr>
              <a:t>ResourceBundle</a:t>
            </a:r>
            <a:r>
              <a:rPr lang="en-US" sz="1200" dirty="0"/>
              <a:t> that manages resources for a locale using a set of static strings from a property file.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5" y="2409825"/>
            <a:ext cx="3200400" cy="12382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62100" y="2283767"/>
            <a:ext cx="7848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https://docs.oracle.com/javase/8/docs/api/index.html?java/util/PropertyResourceBundle.html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07EDCA-4DF6-43C1-869C-1C299DDBEB33}"/>
              </a:ext>
            </a:extLst>
          </p:cNvPr>
          <p:cNvSpPr/>
          <p:nvPr/>
        </p:nvSpPr>
        <p:spPr>
          <a:xfrm>
            <a:off x="3657600" y="27801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PropertyResourceBundle</a:t>
            </a:r>
          </a:p>
        </p:txBody>
      </p:sp>
    </p:spTree>
    <p:extLst>
      <p:ext uri="{BB962C8B-B14F-4D97-AF65-F5344CB8AC3E}">
        <p14:creationId xmlns:p14="http://schemas.microsoft.com/office/powerpoint/2010/main" val="1483128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80300</TotalTime>
  <Words>55</Words>
  <Application>Microsoft Office PowerPoint</Application>
  <PresentationFormat>Custom</PresentationFormat>
  <Paragraphs>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Home</cp:lastModifiedBy>
  <cp:revision>8405</cp:revision>
  <dcterms:created xsi:type="dcterms:W3CDTF">2006-08-16T00:00:00Z</dcterms:created>
  <dcterms:modified xsi:type="dcterms:W3CDTF">2021-01-29T04:25:15Z</dcterms:modified>
</cp:coreProperties>
</file>