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5"/>
  </p:notesMasterIdLst>
  <p:sldIdLst>
    <p:sldId id="458" r:id="rId2"/>
    <p:sldId id="460" r:id="rId3"/>
    <p:sldId id="461" r:id="rId4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73" autoAdjust="0"/>
    <p:restoredTop sz="86323" autoAdjust="0"/>
  </p:normalViewPr>
  <p:slideViewPr>
    <p:cSldViewPr>
      <p:cViewPr varScale="1">
        <p:scale>
          <a:sx n="98" d="100"/>
          <a:sy n="98" d="100"/>
        </p:scale>
        <p:origin x="726" y="84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1/30/2021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5778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481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cosia.org/search?q=actor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581400" y="23853"/>
            <a:ext cx="19812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What are Query Parameters?</a:t>
            </a:r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1168400" y="33921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AutoShape 5" descr="List - Free interface icons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AutoShape 7" descr="List - Free interface icons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775" y="617538"/>
            <a:ext cx="7811590" cy="3038899"/>
          </a:xfrm>
          <a:prstGeom prst="rect">
            <a:avLst/>
          </a:prstGeom>
        </p:spPr>
      </p:pic>
      <p:sp>
        <p:nvSpPr>
          <p:cNvPr id="7" name="Right Brace 6"/>
          <p:cNvSpPr/>
          <p:nvPr/>
        </p:nvSpPr>
        <p:spPr>
          <a:xfrm rot="5400000">
            <a:off x="6566345" y="2211654"/>
            <a:ext cx="476451" cy="3048001"/>
          </a:xfrm>
          <a:prstGeom prst="righ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6332" y="3937784"/>
            <a:ext cx="1076475" cy="25721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84970" y="4207946"/>
            <a:ext cx="2667000" cy="361894"/>
          </a:xfrm>
          <a:prstGeom prst="rect">
            <a:avLst/>
          </a:prstGeom>
        </p:spPr>
      </p:pic>
      <p:cxnSp>
        <p:nvCxnSpPr>
          <p:cNvPr id="16" name="Straight Arrow Connector 15"/>
          <p:cNvCxnSpPr>
            <a:endCxn id="11" idx="1"/>
          </p:cNvCxnSpPr>
          <p:nvPr/>
        </p:nvCxnSpPr>
        <p:spPr>
          <a:xfrm flipV="1">
            <a:off x="4899570" y="4066390"/>
            <a:ext cx="1366762" cy="356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6774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581400" y="23853"/>
            <a:ext cx="19812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What are Query Parameters?</a:t>
            </a:r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1168400" y="33921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AutoShape 5" descr="List - Free interface icons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AutoShape 7" descr="List - Free interface icons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775" y="1066800"/>
            <a:ext cx="7954485" cy="327705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802996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581400" y="23853"/>
            <a:ext cx="19812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What are Query Parameters?</a:t>
            </a:r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1168400" y="33921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AutoShape 5" descr="List - Free interface icons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AutoShape 7" descr="List - Free interface icons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604538" y="2329934"/>
            <a:ext cx="3934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https://www.ecosia.org/search?q=actor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971800" y="3276600"/>
            <a:ext cx="27894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https://jobs.github.com/api</a:t>
            </a:r>
          </a:p>
        </p:txBody>
      </p:sp>
    </p:spTree>
    <p:extLst>
      <p:ext uri="{BB962C8B-B14F-4D97-AF65-F5344CB8AC3E}">
        <p14:creationId xmlns:p14="http://schemas.microsoft.com/office/powerpoint/2010/main" val="9159919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83622</TotalTime>
  <Words>40</Words>
  <Application>Microsoft Office PowerPoint</Application>
  <PresentationFormat>Custom</PresentationFormat>
  <Paragraphs>8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Home</cp:lastModifiedBy>
  <cp:revision>9260</cp:revision>
  <dcterms:created xsi:type="dcterms:W3CDTF">2006-08-16T00:00:00Z</dcterms:created>
  <dcterms:modified xsi:type="dcterms:W3CDTF">2021-01-30T09:52:40Z</dcterms:modified>
</cp:coreProperties>
</file>