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62" r:id="rId2"/>
    <p:sldId id="465" r:id="rId3"/>
    <p:sldId id="463" r:id="rId4"/>
    <p:sldId id="464" r:id="rId5"/>
    <p:sldId id="466" r:id="rId6"/>
    <p:sldId id="467" r:id="rId7"/>
    <p:sldId id="471" r:id="rId8"/>
    <p:sldId id="468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8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History of API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52826"/>
            <a:ext cx="1459569" cy="124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2173" y="465137"/>
            <a:ext cx="1326004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1950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81401"/>
            <a:ext cx="3406775" cy="119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396504"/>
            <a:ext cx="2876550" cy="161156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325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History of API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Why isn't code reused in Microsoft Dynamic CRM projects? – Hosk'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173" y="465137"/>
            <a:ext cx="1326004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/>
              <a:t>1970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24000"/>
            <a:ext cx="36480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33525"/>
            <a:ext cx="3552825" cy="1714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127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History of API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371600"/>
            <a:ext cx="8455025" cy="3552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07975" y="617536"/>
            <a:ext cx="8474075" cy="677863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Remote Procedure Call</a:t>
            </a:r>
            <a:r>
              <a:rPr lang="en-US" sz="1100" dirty="0"/>
              <a:t> (</a:t>
            </a:r>
            <a:r>
              <a:rPr lang="en-US" sz="1100" b="1" dirty="0"/>
              <a:t>RPC</a:t>
            </a:r>
            <a:r>
              <a:rPr lang="en-US" sz="1100" dirty="0"/>
              <a:t>) is a protocol that one program can use to request a service from a program located in another computer on a network without having to understand the network's details. ... A </a:t>
            </a:r>
            <a:r>
              <a:rPr lang="en-US" sz="1100" b="1" dirty="0"/>
              <a:t>procedure call</a:t>
            </a:r>
            <a:r>
              <a:rPr lang="en-US" sz="1100" dirty="0"/>
              <a:t> is also sometimes known as a function </a:t>
            </a:r>
            <a:r>
              <a:rPr lang="en-US" sz="1100" b="1" dirty="0"/>
              <a:t>call</a:t>
            </a:r>
            <a:r>
              <a:rPr lang="en-US" sz="1100" dirty="0"/>
              <a:t> or a subroutine </a:t>
            </a:r>
            <a:r>
              <a:rPr lang="en-US" sz="1100" b="1" dirty="0"/>
              <a:t>call</a:t>
            </a:r>
            <a:r>
              <a:rPr lang="en-US" sz="1100" dirty="0"/>
              <a:t>. </a:t>
            </a:r>
            <a:r>
              <a:rPr lang="en-US" sz="1100" b="1" dirty="0"/>
              <a:t>RPC</a:t>
            </a:r>
            <a:r>
              <a:rPr lang="en-US" sz="1100" dirty="0"/>
              <a:t> uses the client-server model.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4361972"/>
            <a:ext cx="4772025" cy="5619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11" name="TextBox 10"/>
          <p:cNvSpPr txBox="1"/>
          <p:nvPr/>
        </p:nvSpPr>
        <p:spPr>
          <a:xfrm>
            <a:off x="0" y="-1587"/>
            <a:ext cx="915635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1980</a:t>
            </a:r>
          </a:p>
        </p:txBody>
      </p:sp>
    </p:spTree>
    <p:extLst>
      <p:ext uri="{BB962C8B-B14F-4D97-AF65-F5344CB8AC3E}">
        <p14:creationId xmlns:p14="http://schemas.microsoft.com/office/powerpoint/2010/main" val="242592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History of API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3050" y="355927"/>
            <a:ext cx="1223412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1998</a:t>
            </a:r>
          </a:p>
        </p:txBody>
      </p:sp>
      <p:pic>
        <p:nvPicPr>
          <p:cNvPr id="4098" name="Picture 2" descr="How to write XML-RPC cli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4267200" cy="24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2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History of API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9938"/>
            <a:ext cx="7769225" cy="391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History of API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3050" y="355927"/>
            <a:ext cx="1223412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1999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019675" cy="24479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4042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History of API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ADB54-6142-4387-A0BF-6192F0EE0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521" y="1238072"/>
            <a:ext cx="649695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7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23853"/>
            <a:ext cx="1143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History of API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74663"/>
            <a:ext cx="8472678" cy="420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66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83702</TotalTime>
  <Words>96</Words>
  <Application>Microsoft Office PowerPoint</Application>
  <PresentationFormat>Custom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9249</cp:revision>
  <dcterms:created xsi:type="dcterms:W3CDTF">2006-08-16T00:00:00Z</dcterms:created>
  <dcterms:modified xsi:type="dcterms:W3CDTF">2021-01-13T03:54:48Z</dcterms:modified>
</cp:coreProperties>
</file>