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0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31480" y="511175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6" y="1094740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811193" y="2028825"/>
            <a:ext cx="17326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676400"/>
            <a:ext cx="65114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Request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72150" y="3048000"/>
            <a:ext cx="1771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3830" y="3162300"/>
            <a:ext cx="732893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0" y="926142"/>
            <a:ext cx="5450195" cy="26241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ml, html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30" y="3550280"/>
            <a:ext cx="792057" cy="10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son Icon #268622 - Free Icons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9" y="3550280"/>
            <a:ext cx="1060467" cy="10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D747-53C8-4737-8DAE-5F5F4D04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1266651"/>
            <a:ext cx="649695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375" y="895350"/>
            <a:ext cx="7464426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  <a:r>
              <a:rPr lang="en-US" dirty="0"/>
              <a:t>?description=python&amp;location=new+york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374" y="3059668"/>
            <a:ext cx="8001000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positions.json</a:t>
            </a:r>
            <a:r>
              <a:rPr lang="en-US" dirty="0"/>
              <a:t>?description=python&amp;location=new+york</a:t>
            </a:r>
          </a:p>
        </p:txBody>
      </p:sp>
      <p:pic>
        <p:nvPicPr>
          <p:cNvPr id="10" name="Picture 16" descr="Html, html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09894"/>
            <a:ext cx="706570" cy="9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Json Icon #268622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50279"/>
            <a:ext cx="1060467" cy="10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83419</TotalTime>
  <Words>64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9218</cp:revision>
  <dcterms:created xsi:type="dcterms:W3CDTF">2006-08-16T00:00:00Z</dcterms:created>
  <dcterms:modified xsi:type="dcterms:W3CDTF">2021-01-02T04:27:32Z</dcterms:modified>
</cp:coreProperties>
</file>