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86200" y="1331256"/>
            <a:ext cx="4800600" cy="2783544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46150" y="1300437"/>
            <a:ext cx="89852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 Server Vs. API Server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339218"/>
            <a:ext cx="1724024" cy="264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List Icons - Free Download, PNG and SVG"/>
          <p:cNvSpPr>
            <a:spLocks noChangeAspect="1" noChangeArrowheads="1"/>
          </p:cNvSpPr>
          <p:nvPr/>
        </p:nvSpPr>
        <p:spPr bwMode="auto">
          <a:xfrm>
            <a:off x="758185" y="11328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762421"/>
            <a:ext cx="2259320" cy="12563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3" name="AutoShape 14" descr="File, extension, html Free Icon of File Extension Names Vol 5 Icons"/>
          <p:cNvSpPr>
            <a:spLocks noChangeAspect="1" noChangeArrowheads="1"/>
          </p:cNvSpPr>
          <p:nvPr/>
        </p:nvSpPr>
        <p:spPr bwMode="auto">
          <a:xfrm>
            <a:off x="910585" y="1285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Microsoft removes Google's Chrome installer from the Windows Store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177112"/>
            <a:ext cx="694685" cy="5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52205" y="994318"/>
            <a:ext cx="15974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Job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14800" y="1809284"/>
            <a:ext cx="914400" cy="581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Program to generate HTML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72100" y="1809283"/>
            <a:ext cx="914400" cy="581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Search Program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5870" y="2099943"/>
            <a:ext cx="151893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29400" y="2353308"/>
            <a:ext cx="914400" cy="581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Program to query the database</a:t>
            </a:r>
          </a:p>
        </p:txBody>
      </p:sp>
      <p:cxnSp>
        <p:nvCxnSpPr>
          <p:cNvPr id="26" name="Straight Arrow Connector 25"/>
          <p:cNvCxnSpPr>
            <a:stCxn id="18" idx="3"/>
            <a:endCxn id="24" idx="1"/>
          </p:cNvCxnSpPr>
          <p:nvPr/>
        </p:nvCxnSpPr>
        <p:spPr>
          <a:xfrm flipV="1">
            <a:off x="5029200" y="2099944"/>
            <a:ext cx="3429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286500" y="2099944"/>
            <a:ext cx="723900" cy="2533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43800" y="2643968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ernet Icon. Internet Symbol. Wireless Technology. Vector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04" y="1125810"/>
            <a:ext cx="950595" cy="9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Html, html fil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72" y="1874660"/>
            <a:ext cx="396028" cy="51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114800" y="3018790"/>
            <a:ext cx="914400" cy="581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API Program</a:t>
            </a:r>
          </a:p>
        </p:txBody>
      </p:sp>
      <p:cxnSp>
        <p:nvCxnSpPr>
          <p:cNvPr id="33" name="Straight Arrow Connector 32"/>
          <p:cNvCxnSpPr>
            <a:stCxn id="38" idx="3"/>
            <a:endCxn id="24" idx="2"/>
          </p:cNvCxnSpPr>
          <p:nvPr/>
        </p:nvCxnSpPr>
        <p:spPr>
          <a:xfrm flipV="1">
            <a:off x="5029200" y="2390604"/>
            <a:ext cx="800100" cy="9188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6" idx="3"/>
            <a:endCxn id="38" idx="1"/>
          </p:cNvCxnSpPr>
          <p:nvPr/>
        </p:nvCxnSpPr>
        <p:spPr>
          <a:xfrm>
            <a:off x="2595870" y="2390606"/>
            <a:ext cx="1518930" cy="918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8" descr="Json Icon #268622 - Free Icons Libra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50" y="2643968"/>
            <a:ext cx="647701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83415</TotalTime>
  <Words>24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9225</cp:revision>
  <dcterms:created xsi:type="dcterms:W3CDTF">2006-08-16T00:00:00Z</dcterms:created>
  <dcterms:modified xsi:type="dcterms:W3CDTF">2021-01-04T04:50:25Z</dcterms:modified>
</cp:coreProperties>
</file>