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0"/>
  </p:notesMasterIdLst>
  <p:sldIdLst>
    <p:sldId id="458" r:id="rId2"/>
    <p:sldId id="460" r:id="rId3"/>
    <p:sldId id="461" r:id="rId4"/>
    <p:sldId id="462" r:id="rId5"/>
    <p:sldId id="463" r:id="rId6"/>
    <p:sldId id="467" r:id="rId7"/>
    <p:sldId id="464" r:id="rId8"/>
    <p:sldId id="465" r:id="rId9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is an API?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529718"/>
            <a:ext cx="8229601" cy="4081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is an API?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520193"/>
            <a:ext cx="8455025" cy="418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848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is an API?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598487"/>
            <a:ext cx="7848600" cy="403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66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is an API?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838200"/>
            <a:ext cx="3692525" cy="3615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769938"/>
            <a:ext cx="4152900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668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is an API?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529718"/>
            <a:ext cx="6940405" cy="4251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924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is an API?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838200"/>
            <a:ext cx="3692525" cy="3615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769938"/>
            <a:ext cx="4152900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03" y="1917160"/>
            <a:ext cx="1764447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2362200" y="2514600"/>
            <a:ext cx="838200" cy="279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537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is an API?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617537"/>
            <a:ext cx="8305800" cy="4166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2590800" y="2133600"/>
            <a:ext cx="1600200" cy="838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7172" name="Picture 4" descr="Cancelled, close, delete, exit, no, reject, wrong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637" y="2258218"/>
            <a:ext cx="588963" cy="5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1" y="2847181"/>
            <a:ext cx="1143000" cy="1253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Arrow Connector 12"/>
          <p:cNvCxnSpPr>
            <a:endCxn id="7173" idx="1"/>
          </p:cNvCxnSpPr>
          <p:nvPr/>
        </p:nvCxnSpPr>
        <p:spPr>
          <a:xfrm>
            <a:off x="2619375" y="3473691"/>
            <a:ext cx="145732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556" y="3581400"/>
            <a:ext cx="588963" cy="601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9240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is an API?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4" y="750888"/>
            <a:ext cx="8321675" cy="398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3824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83380</TotalTime>
  <Words>48</Words>
  <Application>Microsoft Office PowerPoint</Application>
  <PresentationFormat>Custom</PresentationFormat>
  <Paragraphs>16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9203</cp:revision>
  <dcterms:created xsi:type="dcterms:W3CDTF">2006-08-16T00:00:00Z</dcterms:created>
  <dcterms:modified xsi:type="dcterms:W3CDTF">2021-01-01T05:39:28Z</dcterms:modified>
</cp:coreProperties>
</file>