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64" r:id="rId5"/>
    <p:sldId id="260" r:id="rId6"/>
    <p:sldId id="259" r:id="rId7"/>
    <p:sldId id="265" r:id="rId8"/>
    <p:sldId id="266" r:id="rId9"/>
    <p:sldId id="267" r:id="rId10"/>
    <p:sldId id="268" r:id="rId11"/>
    <p:sldId id="261" r:id="rId12"/>
    <p:sldId id="262" r:id="rId13"/>
    <p:sldId id="263" r:id="rId14"/>
    <p:sldId id="269" r:id="rId15"/>
    <p:sldId id="270" r:id="rId16"/>
    <p:sldId id="274" r:id="rId17"/>
    <p:sldId id="277" r:id="rId18"/>
    <p:sldId id="27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58997-7E3B-4753-A6A5-406FD066AF4A}" v="536" dt="2023-05-23T18:42:57.539"/>
    <p1510:client id="{742D6211-2F16-462C-AFEE-5CA7ACEB350F}" v="21" dt="2023-06-13T14:56:56.060"/>
    <p1510:client id="{756B11D2-CD35-47B1-91BD-9723778CB143}" v="20" dt="2023-06-14T10:54:02.189"/>
    <p1510:client id="{9653FEF7-A5FD-4DDF-B12E-8D9D24D60091}" v="821" dt="2023-05-16T14:45:01.348"/>
    <p1510:client id="{B576B893-FCBB-416F-9214-D5677192C3BB}" v="39" dt="2023-05-17T12:31:48.256"/>
    <p1510:client id="{E35A3CCC-9419-44C4-B44E-9D433852E851}" v="14" dt="2023-05-23T19:09:53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imiliano Sirgiovanni" userId="cd2166b1bd31ac3f" providerId="Windows Live" clId="Web-{E35A3CCC-9419-44C4-B44E-9D433852E851}"/>
    <pc:docChg chg="addSld delSld modSld">
      <pc:chgData name="Massimiliano Sirgiovanni" userId="cd2166b1bd31ac3f" providerId="Windows Live" clId="Web-{E35A3CCC-9419-44C4-B44E-9D433852E851}" dt="2023-05-23T19:09:51.199" v="11" actId="20577"/>
      <pc:docMkLst>
        <pc:docMk/>
      </pc:docMkLst>
      <pc:sldChg chg="modSp">
        <pc:chgData name="Massimiliano Sirgiovanni" userId="cd2166b1bd31ac3f" providerId="Windows Live" clId="Web-{E35A3CCC-9419-44C4-B44E-9D433852E851}" dt="2023-05-23T19:09:51.199" v="11" actId="20577"/>
        <pc:sldMkLst>
          <pc:docMk/>
          <pc:sldMk cId="2494736295" sldId="258"/>
        </pc:sldMkLst>
        <pc:spChg chg="mod">
          <ac:chgData name="Massimiliano Sirgiovanni" userId="cd2166b1bd31ac3f" providerId="Windows Live" clId="Web-{E35A3CCC-9419-44C4-B44E-9D433852E851}" dt="2023-05-23T19:09:51.199" v="11" actId="20577"/>
          <ac:spMkLst>
            <pc:docMk/>
            <pc:sldMk cId="2494736295" sldId="258"/>
            <ac:spMk id="3" creationId="{B8B017A3-89D2-EB60-010E-F213223F7533}"/>
          </ac:spMkLst>
        </pc:spChg>
      </pc:sldChg>
      <pc:sldChg chg="del">
        <pc:chgData name="Massimiliano Sirgiovanni" userId="cd2166b1bd31ac3f" providerId="Windows Live" clId="Web-{E35A3CCC-9419-44C4-B44E-9D433852E851}" dt="2023-05-23T19:08:10.946" v="1"/>
        <pc:sldMkLst>
          <pc:docMk/>
          <pc:sldMk cId="1978721988" sldId="275"/>
        </pc:sldMkLst>
      </pc:sldChg>
      <pc:sldChg chg="addSp delSp modSp add replId">
        <pc:chgData name="Massimiliano Sirgiovanni" userId="cd2166b1bd31ac3f" providerId="Windows Live" clId="Web-{E35A3CCC-9419-44C4-B44E-9D433852E851}" dt="2023-05-23T19:08:36.681" v="8"/>
        <pc:sldMkLst>
          <pc:docMk/>
          <pc:sldMk cId="4021136336" sldId="277"/>
        </pc:sldMkLst>
        <pc:picChg chg="add mod ord">
          <ac:chgData name="Massimiliano Sirgiovanni" userId="cd2166b1bd31ac3f" providerId="Windows Live" clId="Web-{E35A3CCC-9419-44C4-B44E-9D433852E851}" dt="2023-05-23T19:08:35.556" v="7"/>
          <ac:picMkLst>
            <pc:docMk/>
            <pc:sldMk cId="4021136336" sldId="277"/>
            <ac:picMk id="2" creationId="{06046618-3E25-4633-9DA6-3E189CFD2C8C}"/>
          </ac:picMkLst>
        </pc:picChg>
        <pc:picChg chg="del">
          <ac:chgData name="Massimiliano Sirgiovanni" userId="cd2166b1bd31ac3f" providerId="Windows Live" clId="Web-{E35A3CCC-9419-44C4-B44E-9D433852E851}" dt="2023-05-23T19:08:36.681" v="8"/>
          <ac:picMkLst>
            <pc:docMk/>
            <pc:sldMk cId="4021136336" sldId="277"/>
            <ac:picMk id="5" creationId="{42EA6C46-D8BC-9CB4-F462-274F118C1273}"/>
          </ac:picMkLst>
        </pc:picChg>
      </pc:sldChg>
    </pc:docChg>
  </pc:docChgLst>
  <pc:docChgLst>
    <pc:chgData name="Massimiliano Sirgiovanni" userId="cd2166b1bd31ac3f" providerId="Windows Live" clId="Web-{742D6211-2F16-462C-AFEE-5CA7ACEB350F}"/>
    <pc:docChg chg="addSld modSld">
      <pc:chgData name="Massimiliano Sirgiovanni" userId="cd2166b1bd31ac3f" providerId="Windows Live" clId="Web-{742D6211-2F16-462C-AFEE-5CA7ACEB350F}" dt="2023-06-13T14:56:56.060" v="18" actId="14100"/>
      <pc:docMkLst>
        <pc:docMk/>
      </pc:docMkLst>
      <pc:sldChg chg="modSp new">
        <pc:chgData name="Massimiliano Sirgiovanni" userId="cd2166b1bd31ac3f" providerId="Windows Live" clId="Web-{742D6211-2F16-462C-AFEE-5CA7ACEB350F}" dt="2023-06-13T14:56:48.810" v="17" actId="14100"/>
        <pc:sldMkLst>
          <pc:docMk/>
          <pc:sldMk cId="59238476" sldId="278"/>
        </pc:sldMkLst>
        <pc:spChg chg="mod">
          <ac:chgData name="Massimiliano Sirgiovanni" userId="cd2166b1bd31ac3f" providerId="Windows Live" clId="Web-{742D6211-2F16-462C-AFEE-5CA7ACEB350F}" dt="2023-06-13T14:55:45.464" v="8" actId="1076"/>
          <ac:spMkLst>
            <pc:docMk/>
            <pc:sldMk cId="59238476" sldId="278"/>
            <ac:spMk id="2" creationId="{1C815942-EDB1-A3B6-9E15-CFF6C495332E}"/>
          </ac:spMkLst>
        </pc:spChg>
        <pc:spChg chg="mod">
          <ac:chgData name="Massimiliano Sirgiovanni" userId="cd2166b1bd31ac3f" providerId="Windows Live" clId="Web-{742D6211-2F16-462C-AFEE-5CA7ACEB350F}" dt="2023-06-13T14:56:48.810" v="17" actId="14100"/>
          <ac:spMkLst>
            <pc:docMk/>
            <pc:sldMk cId="59238476" sldId="278"/>
            <ac:spMk id="3" creationId="{9A9437AA-EB6B-FD29-4F95-00AF49CCE493}"/>
          </ac:spMkLst>
        </pc:spChg>
      </pc:sldChg>
      <pc:sldChg chg="modSp new">
        <pc:chgData name="Massimiliano Sirgiovanni" userId="cd2166b1bd31ac3f" providerId="Windows Live" clId="Web-{742D6211-2F16-462C-AFEE-5CA7ACEB350F}" dt="2023-06-13T14:56:56.060" v="18" actId="14100"/>
        <pc:sldMkLst>
          <pc:docMk/>
          <pc:sldMk cId="4026827213" sldId="279"/>
        </pc:sldMkLst>
        <pc:spChg chg="mod">
          <ac:chgData name="Massimiliano Sirgiovanni" userId="cd2166b1bd31ac3f" providerId="Windows Live" clId="Web-{742D6211-2F16-462C-AFEE-5CA7ACEB350F}" dt="2023-06-13T14:56:05.340" v="12" actId="1076"/>
          <ac:spMkLst>
            <pc:docMk/>
            <pc:sldMk cId="4026827213" sldId="279"/>
            <ac:spMk id="2" creationId="{C7AECB11-C649-D106-8447-D2DDB06A3138}"/>
          </ac:spMkLst>
        </pc:spChg>
        <pc:spChg chg="mod">
          <ac:chgData name="Massimiliano Sirgiovanni" userId="cd2166b1bd31ac3f" providerId="Windows Live" clId="Web-{742D6211-2F16-462C-AFEE-5CA7ACEB350F}" dt="2023-06-13T14:56:56.060" v="18" actId="14100"/>
          <ac:spMkLst>
            <pc:docMk/>
            <pc:sldMk cId="4026827213" sldId="279"/>
            <ac:spMk id="3" creationId="{E839B7E5-C28B-1815-4DEE-71D49A4096FD}"/>
          </ac:spMkLst>
        </pc:spChg>
      </pc:sldChg>
    </pc:docChg>
  </pc:docChgLst>
  <pc:docChgLst>
    <pc:chgData name="Massimiliano Sirgiovanni" userId="cd2166b1bd31ac3f" providerId="Windows Live" clId="Web-{40958997-7E3B-4753-A6A5-406FD066AF4A}"/>
    <pc:docChg chg="addSld delSld modSld sldOrd">
      <pc:chgData name="Massimiliano Sirgiovanni" userId="cd2166b1bd31ac3f" providerId="Windows Live" clId="Web-{40958997-7E3B-4753-A6A5-406FD066AF4A}" dt="2023-05-23T18:42:57.539" v="483"/>
      <pc:docMkLst>
        <pc:docMk/>
      </pc:docMkLst>
      <pc:sldChg chg="addSp delSp modSp addAnim delAnim">
        <pc:chgData name="Massimiliano Sirgiovanni" userId="cd2166b1bd31ac3f" providerId="Windows Live" clId="Web-{40958997-7E3B-4753-A6A5-406FD066AF4A}" dt="2023-05-23T17:43:15.354" v="449" actId="14100"/>
        <pc:sldMkLst>
          <pc:docMk/>
          <pc:sldMk cId="3962583941" sldId="256"/>
        </pc:sldMkLst>
        <pc:spChg chg="mod">
          <ac:chgData name="Massimiliano Sirgiovanni" userId="cd2166b1bd31ac3f" providerId="Windows Live" clId="Web-{40958997-7E3B-4753-A6A5-406FD066AF4A}" dt="2023-05-23T17:43:15.354" v="449" actId="14100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Massimiliano Sirgiovanni" userId="cd2166b1bd31ac3f" providerId="Windows Live" clId="Web-{40958997-7E3B-4753-A6A5-406FD066AF4A}" dt="2023-05-23T17:43:01.072" v="444" actId="1076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Massimiliano Sirgiovanni" userId="cd2166b1bd31ac3f" providerId="Windows Live" clId="Web-{40958997-7E3B-4753-A6A5-406FD066AF4A}" dt="2023-05-23T17:34:46.872" v="398"/>
          <ac:spMkLst>
            <pc:docMk/>
            <pc:sldMk cId="3962583941" sldId="256"/>
            <ac:spMk id="9" creationId="{65735658-270A-8D75-091E-AFB444A3D617}"/>
          </ac:spMkLst>
        </pc:spChg>
        <pc:spChg chg="add del">
          <ac:chgData name="Massimiliano Sirgiovanni" userId="cd2166b1bd31ac3f" providerId="Windows Live" clId="Web-{40958997-7E3B-4753-A6A5-406FD066AF4A}" dt="2023-05-23T17:34:46.872" v="398"/>
          <ac:spMkLst>
            <pc:docMk/>
            <pc:sldMk cId="3962583941" sldId="256"/>
            <ac:spMk id="11" creationId="{F9FB1C88-5F1D-C7DF-A4B3-E8EE7F6BF322}"/>
          </ac:spMkLst>
        </pc:spChg>
        <pc:spChg chg="add del">
          <ac:chgData name="Massimiliano Sirgiovanni" userId="cd2166b1bd31ac3f" providerId="Windows Live" clId="Web-{40958997-7E3B-4753-A6A5-406FD066AF4A}" dt="2023-05-23T17:34:46.872" v="398"/>
          <ac:spMkLst>
            <pc:docMk/>
            <pc:sldMk cId="3962583941" sldId="256"/>
            <ac:spMk id="13" creationId="{4711BF64-C99B-2F90-ADA1-0C08F9BE8392}"/>
          </ac:spMkLst>
        </pc:spChg>
        <pc:spChg chg="add del">
          <ac:chgData name="Massimiliano Sirgiovanni" userId="cd2166b1bd31ac3f" providerId="Windows Live" clId="Web-{40958997-7E3B-4753-A6A5-406FD066AF4A}" dt="2023-05-23T17:34:46.872" v="397"/>
          <ac:spMkLst>
            <pc:docMk/>
            <pc:sldMk cId="3962583941" sldId="256"/>
            <ac:spMk id="18" creationId="{00E45B9B-5690-F156-E2ED-D88478B7627A}"/>
          </ac:spMkLst>
        </pc:spChg>
        <pc:spChg chg="add del">
          <ac:chgData name="Massimiliano Sirgiovanni" userId="cd2166b1bd31ac3f" providerId="Windows Live" clId="Web-{40958997-7E3B-4753-A6A5-406FD066AF4A}" dt="2023-05-23T17:34:46.872" v="397"/>
          <ac:spMkLst>
            <pc:docMk/>
            <pc:sldMk cId="3962583941" sldId="256"/>
            <ac:spMk id="20" creationId="{97081EE3-B6BE-9584-F5AF-E5F6484DA7A1}"/>
          </ac:spMkLst>
        </pc:spChg>
        <pc:spChg chg="add del">
          <ac:chgData name="Massimiliano Sirgiovanni" userId="cd2166b1bd31ac3f" providerId="Windows Live" clId="Web-{40958997-7E3B-4753-A6A5-406FD066AF4A}" dt="2023-05-23T17:34:46.872" v="397"/>
          <ac:spMkLst>
            <pc:docMk/>
            <pc:sldMk cId="3962583941" sldId="256"/>
            <ac:spMk id="22" creationId="{41A03FE5-7938-1573-2D18-E168CC7C0ABF}"/>
          </ac:spMkLst>
        </pc:spChg>
        <pc:spChg chg="add">
          <ac:chgData name="Massimiliano Sirgiovanni" userId="cd2166b1bd31ac3f" providerId="Windows Live" clId="Web-{40958997-7E3B-4753-A6A5-406FD066AF4A}" dt="2023-05-23T17:34:46.872" v="398"/>
          <ac:spMkLst>
            <pc:docMk/>
            <pc:sldMk cId="3962583941" sldId="256"/>
            <ac:spMk id="24" creationId="{0623FB3B-24E7-5304-70D8-3CA402902220}"/>
          </ac:spMkLst>
        </pc:spChg>
        <pc:spChg chg="add">
          <ac:chgData name="Massimiliano Sirgiovanni" userId="cd2166b1bd31ac3f" providerId="Windows Live" clId="Web-{40958997-7E3B-4753-A6A5-406FD066AF4A}" dt="2023-05-23T17:34:46.872" v="398"/>
          <ac:spMkLst>
            <pc:docMk/>
            <pc:sldMk cId="3962583941" sldId="256"/>
            <ac:spMk id="25" creationId="{765E06A5-89B1-CB13-4A3D-5EEDA36AB232}"/>
          </ac:spMkLst>
        </pc:spChg>
        <pc:spChg chg="add">
          <ac:chgData name="Massimiliano Sirgiovanni" userId="cd2166b1bd31ac3f" providerId="Windows Live" clId="Web-{40958997-7E3B-4753-A6A5-406FD066AF4A}" dt="2023-05-23T17:34:46.872" v="398"/>
          <ac:spMkLst>
            <pc:docMk/>
            <pc:sldMk cId="3962583941" sldId="256"/>
            <ac:spMk id="26" creationId="{4711BF64-C99B-2F90-ADA1-0C08F9BE8392}"/>
          </ac:spMkLst>
        </pc:spChg>
        <pc:picChg chg="mod">
          <ac:chgData name="Massimiliano Sirgiovanni" userId="cd2166b1bd31ac3f" providerId="Windows Live" clId="Web-{40958997-7E3B-4753-A6A5-406FD066AF4A}" dt="2023-05-23T17:34:46.872" v="398"/>
          <ac:picMkLst>
            <pc:docMk/>
            <pc:sldMk cId="3962583941" sldId="256"/>
            <ac:picMk id="4" creationId="{5DCCA478-98C7-D7CD-8700-82E67195D93A}"/>
          </ac:picMkLst>
        </pc:picChg>
      </pc:sldChg>
      <pc:sldChg chg="addSp modSp">
        <pc:chgData name="Massimiliano Sirgiovanni" userId="cd2166b1bd31ac3f" providerId="Windows Live" clId="Web-{40958997-7E3B-4753-A6A5-406FD066AF4A}" dt="2023-05-23T18:24:58.583" v="481" actId="20577"/>
        <pc:sldMkLst>
          <pc:docMk/>
          <pc:sldMk cId="2494736295" sldId="258"/>
        </pc:sldMkLst>
        <pc:spChg chg="mod">
          <ac:chgData name="Massimiliano Sirgiovanni" userId="cd2166b1bd31ac3f" providerId="Windows Live" clId="Web-{40958997-7E3B-4753-A6A5-406FD066AF4A}" dt="2023-05-23T15:45:34.883" v="64" actId="20577"/>
          <ac:spMkLst>
            <pc:docMk/>
            <pc:sldMk cId="2494736295" sldId="258"/>
            <ac:spMk id="2" creationId="{8B111296-8F6C-8655-1FA0-43F64DBC9731}"/>
          </ac:spMkLst>
        </pc:spChg>
        <pc:spChg chg="mod">
          <ac:chgData name="Massimiliano Sirgiovanni" userId="cd2166b1bd31ac3f" providerId="Windows Live" clId="Web-{40958997-7E3B-4753-A6A5-406FD066AF4A}" dt="2023-05-23T18:23:45.613" v="477" actId="20577"/>
          <ac:spMkLst>
            <pc:docMk/>
            <pc:sldMk cId="2494736295" sldId="258"/>
            <ac:spMk id="3" creationId="{B8B017A3-89D2-EB60-010E-F213223F7533}"/>
          </ac:spMkLst>
        </pc:spChg>
        <pc:spChg chg="add mod">
          <ac:chgData name="Massimiliano Sirgiovanni" userId="cd2166b1bd31ac3f" providerId="Windows Live" clId="Web-{40958997-7E3B-4753-A6A5-406FD066AF4A}" dt="2023-05-23T18:24:58.583" v="481" actId="20577"/>
          <ac:spMkLst>
            <pc:docMk/>
            <pc:sldMk cId="2494736295" sldId="258"/>
            <ac:spMk id="6" creationId="{DF59FAAE-4E03-6F56-A3ED-DE1E97737E22}"/>
          </ac:spMkLst>
        </pc:spChg>
        <pc:picChg chg="add mod">
          <ac:chgData name="Massimiliano Sirgiovanni" userId="cd2166b1bd31ac3f" providerId="Windows Live" clId="Web-{40958997-7E3B-4753-A6A5-406FD066AF4A}" dt="2023-05-23T15:56:17.020" v="160" actId="14100"/>
          <ac:picMkLst>
            <pc:docMk/>
            <pc:sldMk cId="2494736295" sldId="258"/>
            <ac:picMk id="4" creationId="{C1B5960A-9628-4C42-0077-3570C21074EF}"/>
          </ac:picMkLst>
        </pc:picChg>
        <pc:picChg chg="add mod">
          <ac:chgData name="Massimiliano Sirgiovanni" userId="cd2166b1bd31ac3f" providerId="Windows Live" clId="Web-{40958997-7E3B-4753-A6A5-406FD066AF4A}" dt="2023-05-23T17:43:40.839" v="451" actId="1076"/>
          <ac:picMkLst>
            <pc:docMk/>
            <pc:sldMk cId="2494736295" sldId="258"/>
            <ac:picMk id="5" creationId="{52FE036C-7EDA-EBE1-41C8-78112AF30ACF}"/>
          </ac:picMkLst>
        </pc:picChg>
      </pc:sldChg>
      <pc:sldChg chg="addSp modSp">
        <pc:chgData name="Massimiliano Sirgiovanni" userId="cd2166b1bd31ac3f" providerId="Windows Live" clId="Web-{40958997-7E3B-4753-A6A5-406FD066AF4A}" dt="2023-05-23T17:24:17.716" v="318" actId="20577"/>
        <pc:sldMkLst>
          <pc:docMk/>
          <pc:sldMk cId="2304802899" sldId="261"/>
        </pc:sldMkLst>
        <pc:spChg chg="mod">
          <ac:chgData name="Massimiliano Sirgiovanni" userId="cd2166b1bd31ac3f" providerId="Windows Live" clId="Web-{40958997-7E3B-4753-A6A5-406FD066AF4A}" dt="2023-05-23T17:16:49.267" v="256" actId="20577"/>
          <ac:spMkLst>
            <pc:docMk/>
            <pc:sldMk cId="2304802899" sldId="261"/>
            <ac:spMk id="2" creationId="{A286E031-BCC8-A067-E5F9-24D3876D8DDA}"/>
          </ac:spMkLst>
        </pc:spChg>
        <pc:spChg chg="mod">
          <ac:chgData name="Massimiliano Sirgiovanni" userId="cd2166b1bd31ac3f" providerId="Windows Live" clId="Web-{40958997-7E3B-4753-A6A5-406FD066AF4A}" dt="2023-05-23T17:20:40.726" v="270" actId="14100"/>
          <ac:spMkLst>
            <pc:docMk/>
            <pc:sldMk cId="2304802899" sldId="261"/>
            <ac:spMk id="5" creationId="{28A67BA5-A3CE-D55E-9C37-5367663E7963}"/>
          </ac:spMkLst>
        </pc:spChg>
        <pc:spChg chg="add mod">
          <ac:chgData name="Massimiliano Sirgiovanni" userId="cd2166b1bd31ac3f" providerId="Windows Live" clId="Web-{40958997-7E3B-4753-A6A5-406FD066AF4A}" dt="2023-05-23T17:22:24.698" v="298" actId="20577"/>
          <ac:spMkLst>
            <pc:docMk/>
            <pc:sldMk cId="2304802899" sldId="261"/>
            <ac:spMk id="6" creationId="{5DE40055-8698-08CF-3FF2-21265B62BDAB}"/>
          </ac:spMkLst>
        </pc:spChg>
        <pc:spChg chg="add mod">
          <ac:chgData name="Massimiliano Sirgiovanni" userId="cd2166b1bd31ac3f" providerId="Windows Live" clId="Web-{40958997-7E3B-4753-A6A5-406FD066AF4A}" dt="2023-05-23T17:24:17.716" v="318" actId="20577"/>
          <ac:spMkLst>
            <pc:docMk/>
            <pc:sldMk cId="2304802899" sldId="261"/>
            <ac:spMk id="7" creationId="{DDA72462-1ECD-0859-8A9F-489598410F03}"/>
          </ac:spMkLst>
        </pc:spChg>
        <pc:picChg chg="add mod">
          <ac:chgData name="Massimiliano Sirgiovanni" userId="cd2166b1bd31ac3f" providerId="Windows Live" clId="Web-{40958997-7E3B-4753-A6A5-406FD066AF4A}" dt="2023-05-23T17:21:47.276" v="287" actId="1076"/>
          <ac:picMkLst>
            <pc:docMk/>
            <pc:sldMk cId="2304802899" sldId="261"/>
            <ac:picMk id="3" creationId="{D0290F4E-D351-C995-BABB-B544CC436E74}"/>
          </ac:picMkLst>
        </pc:picChg>
      </pc:sldChg>
      <pc:sldChg chg="addSp delSp modSp">
        <pc:chgData name="Massimiliano Sirgiovanni" userId="cd2166b1bd31ac3f" providerId="Windows Live" clId="Web-{40958997-7E3B-4753-A6A5-406FD066AF4A}" dt="2023-05-23T17:08:00.660" v="241"/>
        <pc:sldMkLst>
          <pc:docMk/>
          <pc:sldMk cId="1313657541" sldId="263"/>
        </pc:sldMkLst>
        <pc:picChg chg="add mod ord">
          <ac:chgData name="Massimiliano Sirgiovanni" userId="cd2166b1bd31ac3f" providerId="Windows Live" clId="Web-{40958997-7E3B-4753-A6A5-406FD066AF4A}" dt="2023-05-23T17:07:59.426" v="240"/>
          <ac:picMkLst>
            <pc:docMk/>
            <pc:sldMk cId="1313657541" sldId="263"/>
            <ac:picMk id="3" creationId="{53FE11A3-190E-8840-CA17-63A3233F033B}"/>
          </ac:picMkLst>
        </pc:picChg>
        <pc:picChg chg="del">
          <ac:chgData name="Massimiliano Sirgiovanni" userId="cd2166b1bd31ac3f" providerId="Windows Live" clId="Web-{40958997-7E3B-4753-A6A5-406FD066AF4A}" dt="2023-05-23T17:08:00.660" v="241"/>
          <ac:picMkLst>
            <pc:docMk/>
            <pc:sldMk cId="1313657541" sldId="263"/>
            <ac:picMk id="5" creationId="{5621644D-BB91-88F0-82CB-406B652F4D58}"/>
          </ac:picMkLst>
        </pc:picChg>
      </pc:sldChg>
      <pc:sldChg chg="ord">
        <pc:chgData name="Massimiliano Sirgiovanni" userId="cd2166b1bd31ac3f" providerId="Windows Live" clId="Web-{40958997-7E3B-4753-A6A5-406FD066AF4A}" dt="2023-05-23T18:34:13.921" v="482"/>
        <pc:sldMkLst>
          <pc:docMk/>
          <pc:sldMk cId="3233229185" sldId="268"/>
        </pc:sldMkLst>
      </pc:sldChg>
      <pc:sldChg chg="addSp modSp new">
        <pc:chgData name="Massimiliano Sirgiovanni" userId="cd2166b1bd31ac3f" providerId="Windows Live" clId="Web-{40958997-7E3B-4753-A6A5-406FD066AF4A}" dt="2023-05-23T17:34:01.809" v="389" actId="20577"/>
        <pc:sldMkLst>
          <pc:docMk/>
          <pc:sldMk cId="3221332241" sldId="269"/>
        </pc:sldMkLst>
        <pc:spChg chg="mod">
          <ac:chgData name="Massimiliano Sirgiovanni" userId="cd2166b1bd31ac3f" providerId="Windows Live" clId="Web-{40958997-7E3B-4753-A6A5-406FD066AF4A}" dt="2023-05-23T17:26:40.282" v="328" actId="14100"/>
          <ac:spMkLst>
            <pc:docMk/>
            <pc:sldMk cId="3221332241" sldId="269"/>
            <ac:spMk id="2" creationId="{B6118E97-3A28-89E1-4602-DDBE6A3C9032}"/>
          </ac:spMkLst>
        </pc:spChg>
        <pc:spChg chg="mod">
          <ac:chgData name="Massimiliano Sirgiovanni" userId="cd2166b1bd31ac3f" providerId="Windows Live" clId="Web-{40958997-7E3B-4753-A6A5-406FD066AF4A}" dt="2023-05-23T17:26:50.860" v="331" actId="14100"/>
          <ac:spMkLst>
            <pc:docMk/>
            <pc:sldMk cId="3221332241" sldId="269"/>
            <ac:spMk id="3" creationId="{0DBC6E2D-089E-1B28-47F5-243ECAB03EFE}"/>
          </ac:spMkLst>
        </pc:spChg>
        <pc:spChg chg="add mod">
          <ac:chgData name="Massimiliano Sirgiovanni" userId="cd2166b1bd31ac3f" providerId="Windows Live" clId="Web-{40958997-7E3B-4753-A6A5-406FD066AF4A}" dt="2023-05-23T17:34:01.809" v="389" actId="20577"/>
          <ac:spMkLst>
            <pc:docMk/>
            <pc:sldMk cId="3221332241" sldId="269"/>
            <ac:spMk id="6" creationId="{18B4B3B4-76A5-FCE5-04E1-5B59BCEB0AD0}"/>
          </ac:spMkLst>
        </pc:spChg>
        <pc:picChg chg="add mod modCrop">
          <ac:chgData name="Massimiliano Sirgiovanni" userId="cd2166b1bd31ac3f" providerId="Windows Live" clId="Web-{40958997-7E3B-4753-A6A5-406FD066AF4A}" dt="2023-05-23T17:27:48.643" v="343" actId="14100"/>
          <ac:picMkLst>
            <pc:docMk/>
            <pc:sldMk cId="3221332241" sldId="269"/>
            <ac:picMk id="5" creationId="{DE1BF25E-7916-5E5B-D801-F2C75C6E9477}"/>
          </ac:picMkLst>
        </pc:picChg>
      </pc:sldChg>
      <pc:sldChg chg="addSp delSp modSp new mod setBg">
        <pc:chgData name="Massimiliano Sirgiovanni" userId="cd2166b1bd31ac3f" providerId="Windows Live" clId="Web-{40958997-7E3B-4753-A6A5-406FD066AF4A}" dt="2023-05-23T16:10:36.270" v="171" actId="14100"/>
        <pc:sldMkLst>
          <pc:docMk/>
          <pc:sldMk cId="4096000064" sldId="270"/>
        </pc:sldMkLst>
        <pc:spChg chg="mod">
          <ac:chgData name="Massimiliano Sirgiovanni" userId="cd2166b1bd31ac3f" providerId="Windows Live" clId="Web-{40958997-7E3B-4753-A6A5-406FD066AF4A}" dt="2023-05-23T16:10:36.270" v="171" actId="14100"/>
          <ac:spMkLst>
            <pc:docMk/>
            <pc:sldMk cId="4096000064" sldId="270"/>
            <ac:spMk id="2" creationId="{81D0A735-533B-C626-1F4A-CA3E2D055BD1}"/>
          </ac:spMkLst>
        </pc:spChg>
        <pc:spChg chg="del">
          <ac:chgData name="Massimiliano Sirgiovanni" userId="cd2166b1bd31ac3f" providerId="Windows Live" clId="Web-{40958997-7E3B-4753-A6A5-406FD066AF4A}" dt="2023-05-23T16:10:17.957" v="163"/>
          <ac:spMkLst>
            <pc:docMk/>
            <pc:sldMk cId="4096000064" sldId="270"/>
            <ac:spMk id="3" creationId="{561C11BC-A793-84C3-160A-81DEFC5B9DB8}"/>
          </ac:spMkLst>
        </pc:spChg>
        <pc:spChg chg="add">
          <ac:chgData name="Massimiliano Sirgiovanni" userId="cd2166b1bd31ac3f" providerId="Windows Live" clId="Web-{40958997-7E3B-4753-A6A5-406FD066AF4A}" dt="2023-05-23T16:10:17.957" v="163"/>
          <ac:spMkLst>
            <pc:docMk/>
            <pc:sldMk cId="4096000064" sldId="270"/>
            <ac:spMk id="9" creationId="{9C493F85-4BF4-2722-7AD6-4491C264856B}"/>
          </ac:spMkLst>
        </pc:spChg>
        <pc:spChg chg="add">
          <ac:chgData name="Massimiliano Sirgiovanni" userId="cd2166b1bd31ac3f" providerId="Windows Live" clId="Web-{40958997-7E3B-4753-A6A5-406FD066AF4A}" dt="2023-05-23T16:10:17.957" v="163"/>
          <ac:spMkLst>
            <pc:docMk/>
            <pc:sldMk cId="4096000064" sldId="270"/>
            <ac:spMk id="11" creationId="{3643E582-2F5C-967E-4197-32864E7D6142}"/>
          </ac:spMkLst>
        </pc:spChg>
        <pc:spChg chg="add">
          <ac:chgData name="Massimiliano Sirgiovanni" userId="cd2166b1bd31ac3f" providerId="Windows Live" clId="Web-{40958997-7E3B-4753-A6A5-406FD066AF4A}" dt="2023-05-23T16:10:17.957" v="163"/>
          <ac:spMkLst>
            <pc:docMk/>
            <pc:sldMk cId="4096000064" sldId="270"/>
            <ac:spMk id="13" creationId="{5DBCC854-0144-FBE6-C55E-82A562BAB335}"/>
          </ac:spMkLst>
        </pc:spChg>
        <pc:spChg chg="add">
          <ac:chgData name="Massimiliano Sirgiovanni" userId="cd2166b1bd31ac3f" providerId="Windows Live" clId="Web-{40958997-7E3B-4753-A6A5-406FD066AF4A}" dt="2023-05-23T16:10:17.957" v="163"/>
          <ac:spMkLst>
            <pc:docMk/>
            <pc:sldMk cId="4096000064" sldId="270"/>
            <ac:spMk id="15" creationId="{715B084D-B395-62E7-F6F2-43CFBC726571}"/>
          </ac:spMkLst>
        </pc:spChg>
        <pc:picChg chg="add">
          <ac:chgData name="Massimiliano Sirgiovanni" userId="cd2166b1bd31ac3f" providerId="Windows Live" clId="Web-{40958997-7E3B-4753-A6A5-406FD066AF4A}" dt="2023-05-23T16:10:17.957" v="163"/>
          <ac:picMkLst>
            <pc:docMk/>
            <pc:sldMk cId="4096000064" sldId="270"/>
            <ac:picMk id="5" creationId="{1FC95673-B3B0-7269-9C9D-15D9AC54080D}"/>
          </ac:picMkLst>
        </pc:picChg>
      </pc:sldChg>
      <pc:sldChg chg="addSp delSp modSp new del mod setBg">
        <pc:chgData name="Massimiliano Sirgiovanni" userId="cd2166b1bd31ac3f" providerId="Windows Live" clId="Web-{40958997-7E3B-4753-A6A5-406FD066AF4A}" dt="2023-05-23T17:00:12.352" v="199"/>
        <pc:sldMkLst>
          <pc:docMk/>
          <pc:sldMk cId="844380385" sldId="271"/>
        </pc:sldMkLst>
        <pc:spChg chg="del mod">
          <ac:chgData name="Massimiliano Sirgiovanni" userId="cd2166b1bd31ac3f" providerId="Windows Live" clId="Web-{40958997-7E3B-4753-A6A5-406FD066AF4A}" dt="2023-05-23T16:20:12.093" v="172"/>
          <ac:spMkLst>
            <pc:docMk/>
            <pc:sldMk cId="844380385" sldId="271"/>
            <ac:spMk id="2" creationId="{2D856527-50C3-C1AE-D800-BA6286B92415}"/>
          </ac:spMkLst>
        </pc:spChg>
        <pc:spChg chg="del">
          <ac:chgData name="Massimiliano Sirgiovanni" userId="cd2166b1bd31ac3f" providerId="Windows Live" clId="Web-{40958997-7E3B-4753-A6A5-406FD066AF4A}" dt="2023-05-23T16:20:58.859" v="173"/>
          <ac:spMkLst>
            <pc:docMk/>
            <pc:sldMk cId="844380385" sldId="271"/>
            <ac:spMk id="3" creationId="{18F7EF42-EFED-E2E9-A974-5DEA3ECBC9C5}"/>
          </ac:spMkLst>
        </pc:spChg>
        <pc:spChg chg="add mod">
          <ac:chgData name="Massimiliano Sirgiovanni" userId="cd2166b1bd31ac3f" providerId="Windows Live" clId="Web-{40958997-7E3B-4753-A6A5-406FD066AF4A}" dt="2023-05-23T17:00:11.258" v="198"/>
          <ac:spMkLst>
            <pc:docMk/>
            <pc:sldMk cId="844380385" sldId="271"/>
            <ac:spMk id="3" creationId="{71D16137-FC22-0EA3-872C-BFD9674CF55A}"/>
          </ac:spMkLst>
        </pc:spChg>
        <pc:spChg chg="add del mod">
          <ac:chgData name="Massimiliano Sirgiovanni" userId="cd2166b1bd31ac3f" providerId="Windows Live" clId="Web-{40958997-7E3B-4753-A6A5-406FD066AF4A}" dt="2023-05-23T16:21:21.563" v="177"/>
          <ac:spMkLst>
            <pc:docMk/>
            <pc:sldMk cId="844380385" sldId="271"/>
            <ac:spMk id="5" creationId="{D21DBAB7-00EC-47F1-A168-3CA37CF513C6}"/>
          </ac:spMkLst>
        </pc:spChg>
        <pc:spChg chg="add del">
          <ac:chgData name="Massimiliano Sirgiovanni" userId="cd2166b1bd31ac3f" providerId="Windows Live" clId="Web-{40958997-7E3B-4753-A6A5-406FD066AF4A}" dt="2023-05-23T16:21:16.891" v="176"/>
          <ac:spMkLst>
            <pc:docMk/>
            <pc:sldMk cId="844380385" sldId="271"/>
            <ac:spMk id="11" creationId="{1F44BFD1-FEC4-5BD6-0A2E-D49FFDF2998C}"/>
          </ac:spMkLst>
        </pc:spChg>
        <pc:spChg chg="add del">
          <ac:chgData name="Massimiliano Sirgiovanni" userId="cd2166b1bd31ac3f" providerId="Windows Live" clId="Web-{40958997-7E3B-4753-A6A5-406FD066AF4A}" dt="2023-05-23T16:21:16.891" v="176"/>
          <ac:spMkLst>
            <pc:docMk/>
            <pc:sldMk cId="844380385" sldId="271"/>
            <ac:spMk id="13" creationId="{6D257851-71FD-BBDC-685A-069F9C0A5E6B}"/>
          </ac:spMkLst>
        </pc:spChg>
        <pc:picChg chg="add del mod ord">
          <ac:chgData name="Massimiliano Sirgiovanni" userId="cd2166b1bd31ac3f" providerId="Windows Live" clId="Web-{40958997-7E3B-4753-A6A5-406FD066AF4A}" dt="2023-05-23T17:00:11.258" v="198"/>
          <ac:picMkLst>
            <pc:docMk/>
            <pc:sldMk cId="844380385" sldId="271"/>
            <ac:picMk id="6" creationId="{452FC150-35F3-4FB8-A651-80F051603BF4}"/>
          </ac:picMkLst>
        </pc:picChg>
      </pc:sldChg>
      <pc:sldChg chg="addSp delSp modSp new del">
        <pc:chgData name="Massimiliano Sirgiovanni" userId="cd2166b1bd31ac3f" providerId="Windows Live" clId="Web-{40958997-7E3B-4753-A6A5-406FD066AF4A}" dt="2023-05-23T17:01:07.369" v="215"/>
        <pc:sldMkLst>
          <pc:docMk/>
          <pc:sldMk cId="3517589399" sldId="272"/>
        </pc:sldMkLst>
        <pc:spChg chg="del">
          <ac:chgData name="Massimiliano Sirgiovanni" userId="cd2166b1bd31ac3f" providerId="Windows Live" clId="Web-{40958997-7E3B-4753-A6A5-406FD066AF4A}" dt="2023-05-23T16:21:28.656" v="179"/>
          <ac:spMkLst>
            <pc:docMk/>
            <pc:sldMk cId="3517589399" sldId="272"/>
            <ac:spMk id="2" creationId="{9E0A1623-05F0-A67A-45C0-434C8BE5182E}"/>
          </ac:spMkLst>
        </pc:spChg>
        <pc:spChg chg="del">
          <ac:chgData name="Massimiliano Sirgiovanni" userId="cd2166b1bd31ac3f" providerId="Windows Live" clId="Web-{40958997-7E3B-4753-A6A5-406FD066AF4A}" dt="2023-05-23T16:21:31.438" v="180"/>
          <ac:spMkLst>
            <pc:docMk/>
            <pc:sldMk cId="3517589399" sldId="272"/>
            <ac:spMk id="3" creationId="{5661C7C3-C9A9-E994-1D49-757721C34FE5}"/>
          </ac:spMkLst>
        </pc:spChg>
        <pc:picChg chg="add mod">
          <ac:chgData name="Massimiliano Sirgiovanni" userId="cd2166b1bd31ac3f" providerId="Windows Live" clId="Web-{40958997-7E3B-4753-A6A5-406FD066AF4A}" dt="2023-05-23T16:21:47.782" v="181"/>
          <ac:picMkLst>
            <pc:docMk/>
            <pc:sldMk cId="3517589399" sldId="272"/>
            <ac:picMk id="4" creationId="{2B864DCF-1849-83AB-8E68-1028A5C24A9B}"/>
          </ac:picMkLst>
        </pc:picChg>
      </pc:sldChg>
      <pc:sldChg chg="addSp delSp modSp new del">
        <pc:chgData name="Massimiliano Sirgiovanni" userId="cd2166b1bd31ac3f" providerId="Windows Live" clId="Web-{40958997-7E3B-4753-A6A5-406FD066AF4A}" dt="2023-05-23T17:03:31.435" v="232"/>
        <pc:sldMkLst>
          <pc:docMk/>
          <pc:sldMk cId="2345850098" sldId="273"/>
        </pc:sldMkLst>
        <pc:spChg chg="del">
          <ac:chgData name="Massimiliano Sirgiovanni" userId="cd2166b1bd31ac3f" providerId="Windows Live" clId="Web-{40958997-7E3B-4753-A6A5-406FD066AF4A}" dt="2023-05-23T16:58:43.646" v="184"/>
          <ac:spMkLst>
            <pc:docMk/>
            <pc:sldMk cId="2345850098" sldId="273"/>
            <ac:spMk id="2" creationId="{6DB0FC33-C38A-DCC9-4C3E-24C86548989B}"/>
          </ac:spMkLst>
        </pc:spChg>
        <pc:spChg chg="del">
          <ac:chgData name="Massimiliano Sirgiovanni" userId="cd2166b1bd31ac3f" providerId="Windows Live" clId="Web-{40958997-7E3B-4753-A6A5-406FD066AF4A}" dt="2023-05-23T16:58:38.959" v="183"/>
          <ac:spMkLst>
            <pc:docMk/>
            <pc:sldMk cId="2345850098" sldId="273"/>
            <ac:spMk id="3" creationId="{860108A7-B280-F60D-234A-C2B7CBEFDF04}"/>
          </ac:spMkLst>
        </pc:spChg>
        <pc:spChg chg="add mod">
          <ac:chgData name="Massimiliano Sirgiovanni" userId="cd2166b1bd31ac3f" providerId="Windows Live" clId="Web-{40958997-7E3B-4753-A6A5-406FD066AF4A}" dt="2023-05-23T17:01:21.557" v="217"/>
          <ac:spMkLst>
            <pc:docMk/>
            <pc:sldMk cId="2345850098" sldId="273"/>
            <ac:spMk id="6" creationId="{371B3224-8B54-9A24-7368-5F13311FAF4B}"/>
          </ac:spMkLst>
        </pc:spChg>
        <pc:picChg chg="add del mod ord">
          <ac:chgData name="Massimiliano Sirgiovanni" userId="cd2166b1bd31ac3f" providerId="Windows Live" clId="Web-{40958997-7E3B-4753-A6A5-406FD066AF4A}" dt="2023-05-23T17:01:21.557" v="217"/>
          <ac:picMkLst>
            <pc:docMk/>
            <pc:sldMk cId="2345850098" sldId="273"/>
            <ac:picMk id="4" creationId="{FC797F37-AD20-D511-2BD2-2708A57A49C1}"/>
          </ac:picMkLst>
        </pc:picChg>
      </pc:sldChg>
      <pc:sldChg chg="addSp delSp modSp add ord replId">
        <pc:chgData name="Massimiliano Sirgiovanni" userId="cd2166b1bd31ac3f" providerId="Windows Live" clId="Web-{40958997-7E3B-4753-A6A5-406FD066AF4A}" dt="2023-05-23T17:34:17.340" v="391"/>
        <pc:sldMkLst>
          <pc:docMk/>
          <pc:sldMk cId="1958555285" sldId="274"/>
        </pc:sldMkLst>
        <pc:spChg chg="add del mod">
          <ac:chgData name="Massimiliano Sirgiovanni" userId="cd2166b1bd31ac3f" providerId="Windows Live" clId="Web-{40958997-7E3B-4753-A6A5-406FD066AF4A}" dt="2023-05-23T17:34:17.340" v="391"/>
          <ac:spMkLst>
            <pc:docMk/>
            <pc:sldMk cId="1958555285" sldId="274"/>
            <ac:spMk id="8" creationId="{A1C3E581-115E-B329-6240-8BD1073F0412}"/>
          </ac:spMkLst>
        </pc:spChg>
        <pc:picChg chg="del">
          <ac:chgData name="Massimiliano Sirgiovanni" userId="cd2166b1bd31ac3f" providerId="Windows Live" clId="Web-{40958997-7E3B-4753-A6A5-406FD066AF4A}" dt="2023-05-23T16:59:56.867" v="195"/>
          <ac:picMkLst>
            <pc:docMk/>
            <pc:sldMk cId="1958555285" sldId="274"/>
            <ac:picMk id="2" creationId="{95556525-0EEE-4092-AB16-B819AA71AA90}"/>
          </ac:picMkLst>
        </pc:picChg>
        <pc:picChg chg="del">
          <ac:chgData name="Massimiliano Sirgiovanni" userId="cd2166b1bd31ac3f" providerId="Windows Live" clId="Web-{40958997-7E3B-4753-A6A5-406FD066AF4A}" dt="2023-05-23T16:59:19.882" v="187"/>
          <ac:picMkLst>
            <pc:docMk/>
            <pc:sldMk cId="1958555285" sldId="274"/>
            <ac:picMk id="3" creationId="{9CD521D2-5550-D332-7970-F77E9806F801}"/>
          </ac:picMkLst>
        </pc:picChg>
        <pc:picChg chg="add mod">
          <ac:chgData name="Massimiliano Sirgiovanni" userId="cd2166b1bd31ac3f" providerId="Windows Live" clId="Web-{40958997-7E3B-4753-A6A5-406FD066AF4A}" dt="2023-05-23T16:59:51.664" v="193" actId="1076"/>
          <ac:picMkLst>
            <pc:docMk/>
            <pc:sldMk cId="1958555285" sldId="274"/>
            <ac:picMk id="5" creationId="{42EA6C46-D8BC-9CB4-F462-274F118C1273}"/>
          </ac:picMkLst>
        </pc:picChg>
        <pc:picChg chg="del">
          <ac:chgData name="Massimiliano Sirgiovanni" userId="cd2166b1bd31ac3f" providerId="Windows Live" clId="Web-{40958997-7E3B-4753-A6A5-406FD066AF4A}" dt="2023-05-23T16:59:55.804" v="194"/>
          <ac:picMkLst>
            <pc:docMk/>
            <pc:sldMk cId="1958555285" sldId="274"/>
            <ac:picMk id="6" creationId="{F922EF35-09D2-ADE1-8E66-91498BE29F52}"/>
          </ac:picMkLst>
        </pc:picChg>
        <pc:picChg chg="del">
          <ac:chgData name="Massimiliano Sirgiovanni" userId="cd2166b1bd31ac3f" providerId="Windows Live" clId="Web-{40958997-7E3B-4753-A6A5-406FD066AF4A}" dt="2023-05-23T16:59:58.570" v="196"/>
          <ac:picMkLst>
            <pc:docMk/>
            <pc:sldMk cId="1958555285" sldId="274"/>
            <ac:picMk id="10" creationId="{1E145650-34FF-6152-384E-CE236EEADCE3}"/>
          </ac:picMkLst>
        </pc:picChg>
      </pc:sldChg>
      <pc:sldChg chg="addSp delSp modSp add replId">
        <pc:chgData name="Massimiliano Sirgiovanni" userId="cd2166b1bd31ac3f" providerId="Windows Live" clId="Web-{40958997-7E3B-4753-A6A5-406FD066AF4A}" dt="2023-05-23T18:42:57.539" v="483"/>
        <pc:sldMkLst>
          <pc:docMk/>
          <pc:sldMk cId="1978721988" sldId="275"/>
        </pc:sldMkLst>
        <pc:spChg chg="del">
          <ac:chgData name="Massimiliano Sirgiovanni" userId="cd2166b1bd31ac3f" providerId="Windows Live" clId="Web-{40958997-7E3B-4753-A6A5-406FD066AF4A}" dt="2023-05-23T17:00:47.040" v="206"/>
          <ac:spMkLst>
            <pc:docMk/>
            <pc:sldMk cId="1978721988" sldId="275"/>
            <ac:spMk id="8" creationId="{A1C3E581-115E-B329-6240-8BD1073F0412}"/>
          </ac:spMkLst>
        </pc:spChg>
        <pc:picChg chg="add del mod ord">
          <ac:chgData name="Massimiliano Sirgiovanni" userId="cd2166b1bd31ac3f" providerId="Windows Live" clId="Web-{40958997-7E3B-4753-A6A5-406FD066AF4A}" dt="2023-05-23T18:42:57.539" v="483"/>
          <ac:picMkLst>
            <pc:docMk/>
            <pc:sldMk cId="1978721988" sldId="275"/>
            <ac:picMk id="3" creationId="{5DCF8463-6D4B-A9F7-3CDB-B8F9531A59A5}"/>
          </ac:picMkLst>
        </pc:picChg>
        <pc:picChg chg="add del">
          <ac:chgData name="Massimiliano Sirgiovanni" userId="cd2166b1bd31ac3f" providerId="Windows Live" clId="Web-{40958997-7E3B-4753-A6A5-406FD066AF4A}" dt="2023-05-23T17:01:05.056" v="214"/>
          <ac:picMkLst>
            <pc:docMk/>
            <pc:sldMk cId="1978721988" sldId="275"/>
            <ac:picMk id="5" creationId="{42EA6C46-D8BC-9CB4-F462-274F118C1273}"/>
          </ac:picMkLst>
        </pc:picChg>
      </pc:sldChg>
      <pc:sldChg chg="addSp delSp modSp add replId">
        <pc:chgData name="Massimiliano Sirgiovanni" userId="cd2166b1bd31ac3f" providerId="Windows Live" clId="Web-{40958997-7E3B-4753-A6A5-406FD066AF4A}" dt="2023-05-23T17:03:57.498" v="235" actId="14100"/>
        <pc:sldMkLst>
          <pc:docMk/>
          <pc:sldMk cId="2449559264" sldId="276"/>
        </pc:sldMkLst>
        <pc:spChg chg="add mod">
          <ac:chgData name="Massimiliano Sirgiovanni" userId="cd2166b1bd31ac3f" providerId="Windows Live" clId="Web-{40958997-7E3B-4753-A6A5-406FD066AF4A}" dt="2023-05-23T17:03:51.467" v="234"/>
          <ac:spMkLst>
            <pc:docMk/>
            <pc:sldMk cId="2449559264" sldId="276"/>
            <ac:spMk id="6" creationId="{0B09AF66-579C-7C76-EFBE-3DD59E8A651C}"/>
          </ac:spMkLst>
        </pc:spChg>
        <pc:picChg chg="add del mod ord">
          <ac:chgData name="Massimiliano Sirgiovanni" userId="cd2166b1bd31ac3f" providerId="Windows Live" clId="Web-{40958997-7E3B-4753-A6A5-406FD066AF4A}" dt="2023-05-23T17:03:11.606" v="231"/>
          <ac:picMkLst>
            <pc:docMk/>
            <pc:sldMk cId="2449559264" sldId="276"/>
            <ac:picMk id="2" creationId="{18C5E876-8903-8DDD-34BC-D52841DD67D7}"/>
          </ac:picMkLst>
        </pc:picChg>
        <pc:picChg chg="del">
          <ac:chgData name="Massimiliano Sirgiovanni" userId="cd2166b1bd31ac3f" providerId="Windows Live" clId="Web-{40958997-7E3B-4753-A6A5-406FD066AF4A}" dt="2023-05-23T17:01:47.135" v="224"/>
          <ac:picMkLst>
            <pc:docMk/>
            <pc:sldMk cId="2449559264" sldId="276"/>
            <ac:picMk id="3" creationId="{5DCF8463-6D4B-A9F7-3CDB-B8F9531A59A5}"/>
          </ac:picMkLst>
        </pc:picChg>
        <pc:picChg chg="add mod ord">
          <ac:chgData name="Massimiliano Sirgiovanni" userId="cd2166b1bd31ac3f" providerId="Windows Live" clId="Web-{40958997-7E3B-4753-A6A5-406FD066AF4A}" dt="2023-05-23T17:03:57.498" v="235" actId="14100"/>
          <ac:picMkLst>
            <pc:docMk/>
            <pc:sldMk cId="2449559264" sldId="276"/>
            <ac:picMk id="4" creationId="{A68D7AFF-0B30-F2D4-E7CF-66BE652ACFAA}"/>
          </ac:picMkLst>
        </pc:picChg>
      </pc:sldChg>
      <pc:sldChg chg="addSp delSp modSp new del">
        <pc:chgData name="Massimiliano Sirgiovanni" userId="cd2166b1bd31ac3f" providerId="Windows Live" clId="Web-{40958997-7E3B-4753-A6A5-406FD066AF4A}" dt="2023-05-23T17:34:04.324" v="390"/>
        <pc:sldMkLst>
          <pc:docMk/>
          <pc:sldMk cId="499520677" sldId="277"/>
        </pc:sldMkLst>
        <pc:spChg chg="del">
          <ac:chgData name="Massimiliano Sirgiovanni" userId="cd2166b1bd31ac3f" providerId="Windows Live" clId="Web-{40958997-7E3B-4753-A6A5-406FD066AF4A}" dt="2023-05-23T17:14:43.014" v="245"/>
          <ac:spMkLst>
            <pc:docMk/>
            <pc:sldMk cId="499520677" sldId="277"/>
            <ac:spMk id="2" creationId="{1240B557-3F8B-FC45-6F95-AA2C6EE54853}"/>
          </ac:spMkLst>
        </pc:spChg>
        <pc:spChg chg="del mod">
          <ac:chgData name="Massimiliano Sirgiovanni" userId="cd2166b1bd31ac3f" providerId="Windows Live" clId="Web-{40958997-7E3B-4753-A6A5-406FD066AF4A}" dt="2023-05-23T17:14:41.186" v="244"/>
          <ac:spMkLst>
            <pc:docMk/>
            <pc:sldMk cId="499520677" sldId="277"/>
            <ac:spMk id="3" creationId="{35981BE2-0303-667A-C2AD-6F3D2479266A}"/>
          </ac:spMkLst>
        </pc:spChg>
        <pc:picChg chg="add mod">
          <ac:chgData name="Massimiliano Sirgiovanni" userId="cd2166b1bd31ac3f" providerId="Windows Live" clId="Web-{40958997-7E3B-4753-A6A5-406FD066AF4A}" dt="2023-05-23T17:14:45.467" v="246"/>
          <ac:picMkLst>
            <pc:docMk/>
            <pc:sldMk cId="499520677" sldId="277"/>
            <ac:picMk id="4" creationId="{80240870-3EEE-A41B-0A67-B01BF36B1108}"/>
          </ac:picMkLst>
        </pc:picChg>
      </pc:sldChg>
    </pc:docChg>
  </pc:docChgLst>
  <pc:docChgLst>
    <pc:chgData name="Massimiliano Sirgiovanni" userId="cd2166b1bd31ac3f" providerId="Windows Live" clId="Web-{9653FEF7-A5FD-4DDF-B12E-8D9D24D60091}"/>
    <pc:docChg chg="addSld delSld modSld sldOrd addMainMaster delMainMaster">
      <pc:chgData name="Massimiliano Sirgiovanni" userId="cd2166b1bd31ac3f" providerId="Windows Live" clId="Web-{9653FEF7-A5FD-4DDF-B12E-8D9D24D60091}" dt="2023-05-16T14:45:01.348" v="628"/>
      <pc:docMkLst>
        <pc:docMk/>
      </pc:docMkLst>
      <pc:sldChg chg="addSp modSp mod setBg modClrScheme chgLayout">
        <pc:chgData name="Massimiliano Sirgiovanni" userId="cd2166b1bd31ac3f" providerId="Windows Live" clId="Web-{9653FEF7-A5FD-4DDF-B12E-8D9D24D60091}" dt="2023-05-16T14:18:34.685" v="70" actId="14100"/>
        <pc:sldMkLst>
          <pc:docMk/>
          <pc:sldMk cId="3962583941" sldId="256"/>
        </pc:sldMkLst>
        <pc:spChg chg="mod">
          <ac:chgData name="Massimiliano Sirgiovanni" userId="cd2166b1bd31ac3f" providerId="Windows Live" clId="Web-{9653FEF7-A5FD-4DDF-B12E-8D9D24D60091}" dt="2023-05-16T14:17:51.824" v="66" actId="14100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Massimiliano Sirgiovanni" userId="cd2166b1bd31ac3f" providerId="Windows Live" clId="Web-{9653FEF7-A5FD-4DDF-B12E-8D9D24D60091}" dt="2023-05-16T14:18:34.685" v="70" actId="14100"/>
          <ac:spMkLst>
            <pc:docMk/>
            <pc:sldMk cId="3962583941" sldId="256"/>
            <ac:spMk id="3" creationId="{00000000-0000-0000-0000-000000000000}"/>
          </ac:spMkLst>
        </pc:spChg>
        <pc:spChg chg="add">
          <ac:chgData name="Massimiliano Sirgiovanni" userId="cd2166b1bd31ac3f" providerId="Windows Live" clId="Web-{9653FEF7-A5FD-4DDF-B12E-8D9D24D60091}" dt="2023-05-16T14:15:43.929" v="16"/>
          <ac:spMkLst>
            <pc:docMk/>
            <pc:sldMk cId="3962583941" sldId="256"/>
            <ac:spMk id="9" creationId="{65735658-270A-8D75-091E-AFB444A3D617}"/>
          </ac:spMkLst>
        </pc:spChg>
        <pc:spChg chg="add">
          <ac:chgData name="Massimiliano Sirgiovanni" userId="cd2166b1bd31ac3f" providerId="Windows Live" clId="Web-{9653FEF7-A5FD-4DDF-B12E-8D9D24D60091}" dt="2023-05-16T14:15:43.929" v="16"/>
          <ac:spMkLst>
            <pc:docMk/>
            <pc:sldMk cId="3962583941" sldId="256"/>
            <ac:spMk id="11" creationId="{F9FB1C88-5F1D-C7DF-A4B3-E8EE7F6BF322}"/>
          </ac:spMkLst>
        </pc:spChg>
        <pc:spChg chg="add">
          <ac:chgData name="Massimiliano Sirgiovanni" userId="cd2166b1bd31ac3f" providerId="Windows Live" clId="Web-{9653FEF7-A5FD-4DDF-B12E-8D9D24D60091}" dt="2023-05-16T14:15:43.929" v="16"/>
          <ac:spMkLst>
            <pc:docMk/>
            <pc:sldMk cId="3962583941" sldId="256"/>
            <ac:spMk id="13" creationId="{4711BF64-C99B-2F90-ADA1-0C08F9BE8392}"/>
          </ac:spMkLst>
        </pc:spChg>
        <pc:picChg chg="add">
          <ac:chgData name="Massimiliano Sirgiovanni" userId="cd2166b1bd31ac3f" providerId="Windows Live" clId="Web-{9653FEF7-A5FD-4DDF-B12E-8D9D24D60091}" dt="2023-05-16T14:15:43.929" v="16"/>
          <ac:picMkLst>
            <pc:docMk/>
            <pc:sldMk cId="3962583941" sldId="256"/>
            <ac:picMk id="4" creationId="{5DCCA478-98C7-D7CD-8700-82E67195D93A}"/>
          </ac:picMkLst>
        </pc:picChg>
      </pc:sldChg>
      <pc:sldChg chg="addSp delSp modSp new mod setBg">
        <pc:chgData name="Massimiliano Sirgiovanni" userId="cd2166b1bd31ac3f" providerId="Windows Live" clId="Web-{9653FEF7-A5FD-4DDF-B12E-8D9D24D60091}" dt="2023-05-16T14:26:43.233" v="133"/>
        <pc:sldMkLst>
          <pc:docMk/>
          <pc:sldMk cId="3024314991" sldId="257"/>
        </pc:sldMkLst>
        <pc:spChg chg="add del">
          <ac:chgData name="Massimiliano Sirgiovanni" userId="cd2166b1bd31ac3f" providerId="Windows Live" clId="Web-{9653FEF7-A5FD-4DDF-B12E-8D9D24D60091}" dt="2023-05-16T14:24:02.665" v="77"/>
          <ac:spMkLst>
            <pc:docMk/>
            <pc:sldMk cId="3024314991" sldId="257"/>
            <ac:spMk id="2" creationId="{4E28E713-1AC0-F50C-33F1-7B8322B36CE7}"/>
          </ac:spMkLst>
        </pc:spChg>
        <pc:spChg chg="del">
          <ac:chgData name="Massimiliano Sirgiovanni" userId="cd2166b1bd31ac3f" providerId="Windows Live" clId="Web-{9653FEF7-A5FD-4DDF-B12E-8D9D24D60091}" dt="2023-05-16T14:20:06.360" v="72"/>
          <ac:spMkLst>
            <pc:docMk/>
            <pc:sldMk cId="3024314991" sldId="257"/>
            <ac:spMk id="3" creationId="{6C6F91AF-EFC2-1994-B6D1-B24CD3C06EF1}"/>
          </ac:spMkLst>
        </pc:spChg>
        <pc:spChg chg="add del mod">
          <ac:chgData name="Massimiliano Sirgiovanni" userId="cd2166b1bd31ac3f" providerId="Windows Live" clId="Web-{9653FEF7-A5FD-4DDF-B12E-8D9D24D60091}" dt="2023-05-16T14:24:19.291" v="86"/>
          <ac:spMkLst>
            <pc:docMk/>
            <pc:sldMk cId="3024314991" sldId="257"/>
            <ac:spMk id="6" creationId="{85A52B86-6C76-6DC1-919A-DACFCB3D1795}"/>
          </ac:spMkLst>
        </pc:spChg>
        <pc:spChg chg="add del mod">
          <ac:chgData name="Massimiliano Sirgiovanni" userId="cd2166b1bd31ac3f" providerId="Windows Live" clId="Web-{9653FEF7-A5FD-4DDF-B12E-8D9D24D60091}" dt="2023-05-16T14:26:04.060" v="120"/>
          <ac:spMkLst>
            <pc:docMk/>
            <pc:sldMk cId="3024314991" sldId="257"/>
            <ac:spMk id="7" creationId="{AFDAAC5B-AAE6-2804-333D-8645A9239B26}"/>
          </ac:spMkLst>
        </pc:spChg>
        <pc:spChg chg="add del">
          <ac:chgData name="Massimiliano Sirgiovanni" userId="cd2166b1bd31ac3f" providerId="Windows Live" clId="Web-{9653FEF7-A5FD-4DDF-B12E-8D9D24D60091}" dt="2023-05-16T14:23:59.040" v="74"/>
          <ac:spMkLst>
            <pc:docMk/>
            <pc:sldMk cId="3024314991" sldId="257"/>
            <ac:spMk id="9" creationId="{383B368F-95A6-7639-5093-406DBD454544}"/>
          </ac:spMkLst>
        </pc:spChg>
        <pc:spChg chg="add del">
          <ac:chgData name="Massimiliano Sirgiovanni" userId="cd2166b1bd31ac3f" providerId="Windows Live" clId="Web-{9653FEF7-A5FD-4DDF-B12E-8D9D24D60091}" dt="2023-05-16T14:23:59.040" v="74"/>
          <ac:spMkLst>
            <pc:docMk/>
            <pc:sldMk cId="3024314991" sldId="257"/>
            <ac:spMk id="11" creationId="{6D257851-71FD-BBDC-685A-069F9C0A5E6B}"/>
          </ac:spMkLst>
        </pc:spChg>
        <pc:spChg chg="add del">
          <ac:chgData name="Massimiliano Sirgiovanni" userId="cd2166b1bd31ac3f" providerId="Windows Live" clId="Web-{9653FEF7-A5FD-4DDF-B12E-8D9D24D60091}" dt="2023-05-16T14:24:02.649" v="76"/>
          <ac:spMkLst>
            <pc:docMk/>
            <pc:sldMk cId="3024314991" sldId="257"/>
            <ac:spMk id="13" creationId="{FFD18D12-C125-E05E-294C-53DEC4B2B924}"/>
          </ac:spMkLst>
        </pc:spChg>
        <pc:spChg chg="add">
          <ac:chgData name="Massimiliano Sirgiovanni" userId="cd2166b1bd31ac3f" providerId="Windows Live" clId="Web-{9653FEF7-A5FD-4DDF-B12E-8D9D24D60091}" dt="2023-05-16T14:24:02.665" v="77"/>
          <ac:spMkLst>
            <pc:docMk/>
            <pc:sldMk cId="3024314991" sldId="257"/>
            <ac:spMk id="15" creationId="{01E60F38-0A1D-C3DD-D382-25DFCADCDAFD}"/>
          </ac:spMkLst>
        </pc:spChg>
        <pc:spChg chg="add">
          <ac:chgData name="Massimiliano Sirgiovanni" userId="cd2166b1bd31ac3f" providerId="Windows Live" clId="Web-{9653FEF7-A5FD-4DDF-B12E-8D9D24D60091}" dt="2023-05-16T14:24:02.665" v="77"/>
          <ac:spMkLst>
            <pc:docMk/>
            <pc:sldMk cId="3024314991" sldId="257"/>
            <ac:spMk id="16" creationId="{6D257851-71FD-BBDC-685A-069F9C0A5E6B}"/>
          </ac:spMkLst>
        </pc:spChg>
        <pc:picChg chg="add del mod ord">
          <ac:chgData name="Massimiliano Sirgiovanni" userId="cd2166b1bd31ac3f" providerId="Windows Live" clId="Web-{9653FEF7-A5FD-4DDF-B12E-8D9D24D60091}" dt="2023-05-16T14:24:08.462" v="78"/>
          <ac:picMkLst>
            <pc:docMk/>
            <pc:sldMk cId="3024314991" sldId="257"/>
            <ac:picMk id="4" creationId="{92CEDEB5-F4B2-757D-2F95-859A10CD6BA5}"/>
          </ac:picMkLst>
        </pc:picChg>
        <pc:picChg chg="add mod ord">
          <ac:chgData name="Massimiliano Sirgiovanni" userId="cd2166b1bd31ac3f" providerId="Windows Live" clId="Web-{9653FEF7-A5FD-4DDF-B12E-8D9D24D60091}" dt="2023-05-16T14:26:17.310" v="123" actId="1076"/>
          <ac:picMkLst>
            <pc:docMk/>
            <pc:sldMk cId="3024314991" sldId="257"/>
            <ac:picMk id="8" creationId="{40BF88EA-0D47-B44A-D52D-71D1D1CBB3B9}"/>
          </ac:picMkLst>
        </pc:picChg>
        <pc:picChg chg="add del mod">
          <ac:chgData name="Massimiliano Sirgiovanni" userId="cd2166b1bd31ac3f" providerId="Windows Live" clId="Web-{9653FEF7-A5FD-4DDF-B12E-8D9D24D60091}" dt="2023-05-16T14:26:43.233" v="133"/>
          <ac:picMkLst>
            <pc:docMk/>
            <pc:sldMk cId="3024314991" sldId="257"/>
            <ac:picMk id="10" creationId="{1E145650-34FF-6152-384E-CE236EEADCE3}"/>
          </ac:picMkLst>
        </pc:picChg>
      </pc:sldChg>
      <pc:sldChg chg="modSp new">
        <pc:chgData name="Massimiliano Sirgiovanni" userId="cd2166b1bd31ac3f" providerId="Windows Live" clId="Web-{9653FEF7-A5FD-4DDF-B12E-8D9D24D60091}" dt="2023-05-16T14:25:11.949" v="118" actId="20577"/>
        <pc:sldMkLst>
          <pc:docMk/>
          <pc:sldMk cId="2494736295" sldId="258"/>
        </pc:sldMkLst>
        <pc:spChg chg="mod">
          <ac:chgData name="Massimiliano Sirgiovanni" userId="cd2166b1bd31ac3f" providerId="Windows Live" clId="Web-{9653FEF7-A5FD-4DDF-B12E-8D9D24D60091}" dt="2023-05-16T14:25:02.730" v="101" actId="20577"/>
          <ac:spMkLst>
            <pc:docMk/>
            <pc:sldMk cId="2494736295" sldId="258"/>
            <ac:spMk id="2" creationId="{8B111296-8F6C-8655-1FA0-43F64DBC9731}"/>
          </ac:spMkLst>
        </pc:spChg>
        <pc:spChg chg="mod">
          <ac:chgData name="Massimiliano Sirgiovanni" userId="cd2166b1bd31ac3f" providerId="Windows Live" clId="Web-{9653FEF7-A5FD-4DDF-B12E-8D9D24D60091}" dt="2023-05-16T14:25:11.949" v="118" actId="20577"/>
          <ac:spMkLst>
            <pc:docMk/>
            <pc:sldMk cId="2494736295" sldId="258"/>
            <ac:spMk id="3" creationId="{B8B017A3-89D2-EB60-010E-F213223F7533}"/>
          </ac:spMkLst>
        </pc:spChg>
      </pc:sldChg>
      <pc:sldChg chg="addSp delSp modSp new ord">
        <pc:chgData name="Massimiliano Sirgiovanni" userId="cd2166b1bd31ac3f" providerId="Windows Live" clId="Web-{9653FEF7-A5FD-4DDF-B12E-8D9D24D60091}" dt="2023-05-16T14:34:38.437" v="202"/>
        <pc:sldMkLst>
          <pc:docMk/>
          <pc:sldMk cId="4184151196" sldId="259"/>
        </pc:sldMkLst>
        <pc:spChg chg="add del">
          <ac:chgData name="Massimiliano Sirgiovanni" userId="cd2166b1bd31ac3f" providerId="Windows Live" clId="Web-{9653FEF7-A5FD-4DDF-B12E-8D9D24D60091}" dt="2023-05-16T14:28:42.893" v="150"/>
          <ac:spMkLst>
            <pc:docMk/>
            <pc:sldMk cId="4184151196" sldId="259"/>
            <ac:spMk id="3" creationId="{6C906D7B-BDA8-8BDA-2B0A-55923CACC41D}"/>
          </ac:spMkLst>
        </pc:spChg>
        <pc:spChg chg="add del mod">
          <ac:chgData name="Massimiliano Sirgiovanni" userId="cd2166b1bd31ac3f" providerId="Windows Live" clId="Web-{9653FEF7-A5FD-4DDF-B12E-8D9D24D60091}" dt="2023-05-16T14:30:32.803" v="168"/>
          <ac:spMkLst>
            <pc:docMk/>
            <pc:sldMk cId="4184151196" sldId="259"/>
            <ac:spMk id="11" creationId="{D167CD4D-E5CD-82D1-E69A-03B25BD6C4BF}"/>
          </ac:spMkLst>
        </pc:spChg>
        <pc:spChg chg="add del mod ord">
          <ac:chgData name="Massimiliano Sirgiovanni" userId="cd2166b1bd31ac3f" providerId="Windows Live" clId="Web-{9653FEF7-A5FD-4DDF-B12E-8D9D24D60091}" dt="2023-05-16T14:33:08.746" v="197"/>
          <ac:spMkLst>
            <pc:docMk/>
            <pc:sldMk cId="4184151196" sldId="259"/>
            <ac:spMk id="12" creationId="{33995799-599F-5F93-DA6F-08D187DBF7A0}"/>
          </ac:spMkLst>
        </pc:spChg>
        <pc:spChg chg="add del mod">
          <ac:chgData name="Massimiliano Sirgiovanni" userId="cd2166b1bd31ac3f" providerId="Windows Live" clId="Web-{9653FEF7-A5FD-4DDF-B12E-8D9D24D60091}" dt="2023-05-16T14:32:37.776" v="192"/>
          <ac:spMkLst>
            <pc:docMk/>
            <pc:sldMk cId="4184151196" sldId="259"/>
            <ac:spMk id="14" creationId="{7AF23C2B-F676-ED07-8177-FE51D05C268D}"/>
          </ac:spMkLst>
        </pc:spChg>
        <pc:picChg chg="add del mod ord">
          <ac:chgData name="Massimiliano Sirgiovanni" userId="cd2166b1bd31ac3f" providerId="Windows Live" clId="Web-{9653FEF7-A5FD-4DDF-B12E-8D9D24D60091}" dt="2023-05-16T14:26:35.717" v="130"/>
          <ac:picMkLst>
            <pc:docMk/>
            <pc:sldMk cId="4184151196" sldId="259"/>
            <ac:picMk id="4" creationId="{3B29DDA7-3546-7DB5-5C31-9B86FE5C026B}"/>
          </ac:picMkLst>
        </pc:picChg>
        <pc:picChg chg="add mod">
          <ac:chgData name="Massimiliano Sirgiovanni" userId="cd2166b1bd31ac3f" providerId="Windows Live" clId="Web-{9653FEF7-A5FD-4DDF-B12E-8D9D24D60091}" dt="2023-05-16T14:27:23.766" v="138" actId="1076"/>
          <ac:picMkLst>
            <pc:docMk/>
            <pc:sldMk cId="4184151196" sldId="259"/>
            <ac:picMk id="6" creationId="{50407371-5F5B-EBCF-A7C2-AA68F7FBC600}"/>
          </ac:picMkLst>
        </pc:picChg>
        <pc:picChg chg="add mod ord">
          <ac:chgData name="Massimiliano Sirgiovanni" userId="cd2166b1bd31ac3f" providerId="Windows Live" clId="Web-{9653FEF7-A5FD-4DDF-B12E-8D9D24D60091}" dt="2023-05-16T14:32:11.760" v="184"/>
          <ac:picMkLst>
            <pc:docMk/>
            <pc:sldMk cId="4184151196" sldId="259"/>
            <ac:picMk id="9" creationId="{4FEB7D92-8050-49C6-1CE8-E5B30FCB8AA8}"/>
          </ac:picMkLst>
        </pc:picChg>
        <pc:cxnChg chg="add mod">
          <ac:chgData name="Massimiliano Sirgiovanni" userId="cd2166b1bd31ac3f" providerId="Windows Live" clId="Web-{9653FEF7-A5FD-4DDF-B12E-8D9D24D60091}" dt="2023-05-16T14:29:49.411" v="159" actId="14100"/>
          <ac:cxnSpMkLst>
            <pc:docMk/>
            <pc:sldMk cId="4184151196" sldId="259"/>
            <ac:cxnSpMk id="7" creationId="{144815CA-FE3A-4D2A-5430-DC42EC7AC59F}"/>
          </ac:cxnSpMkLst>
        </pc:cxnChg>
        <pc:cxnChg chg="add mod">
          <ac:chgData name="Massimiliano Sirgiovanni" userId="cd2166b1bd31ac3f" providerId="Windows Live" clId="Web-{9653FEF7-A5FD-4DDF-B12E-8D9D24D60091}" dt="2023-05-16T14:28:35.127" v="149"/>
          <ac:cxnSpMkLst>
            <pc:docMk/>
            <pc:sldMk cId="4184151196" sldId="259"/>
            <ac:cxnSpMk id="8" creationId="{32D60466-4382-A7D7-E7AB-ED448046419B}"/>
          </ac:cxnSpMkLst>
        </pc:cxnChg>
        <pc:cxnChg chg="add del mod">
          <ac:chgData name="Massimiliano Sirgiovanni" userId="cd2166b1bd31ac3f" providerId="Windows Live" clId="Web-{9653FEF7-A5FD-4DDF-B12E-8D9D24D60091}" dt="2023-05-16T14:30:05.490" v="163"/>
          <ac:cxnSpMkLst>
            <pc:docMk/>
            <pc:sldMk cId="4184151196" sldId="259"/>
            <ac:cxnSpMk id="10" creationId="{BD732D2C-7E36-6802-05D2-7554D4E0B2DC}"/>
          </ac:cxnSpMkLst>
        </pc:cxnChg>
        <pc:cxnChg chg="add del mod">
          <ac:chgData name="Massimiliano Sirgiovanni" userId="cd2166b1bd31ac3f" providerId="Windows Live" clId="Web-{9653FEF7-A5FD-4DDF-B12E-8D9D24D60091}" dt="2023-05-16T14:32:16.260" v="186"/>
          <ac:cxnSpMkLst>
            <pc:docMk/>
            <pc:sldMk cId="4184151196" sldId="259"/>
            <ac:cxnSpMk id="13" creationId="{36C69921-142D-508E-57E8-40B2D54484A3}"/>
          </ac:cxnSpMkLst>
        </pc:cxnChg>
      </pc:sldChg>
      <pc:sldChg chg="add replId">
        <pc:chgData name="Massimiliano Sirgiovanni" userId="cd2166b1bd31ac3f" providerId="Windows Live" clId="Web-{9653FEF7-A5FD-4DDF-B12E-8D9D24D60091}" dt="2023-05-16T14:26:41.452" v="132"/>
        <pc:sldMkLst>
          <pc:docMk/>
          <pc:sldMk cId="4127472784" sldId="260"/>
        </pc:sldMkLst>
      </pc:sldChg>
      <pc:sldChg chg="addSp delSp modSp new mod setBg">
        <pc:chgData name="Massimiliano Sirgiovanni" userId="cd2166b1bd31ac3f" providerId="Windows Live" clId="Web-{9653FEF7-A5FD-4DDF-B12E-8D9D24D60091}" dt="2023-05-16T14:42:13.686" v="607" actId="20577"/>
        <pc:sldMkLst>
          <pc:docMk/>
          <pc:sldMk cId="2304802899" sldId="261"/>
        </pc:sldMkLst>
        <pc:spChg chg="mod">
          <ac:chgData name="Massimiliano Sirgiovanni" userId="cd2166b1bd31ac3f" providerId="Windows Live" clId="Web-{9653FEF7-A5FD-4DDF-B12E-8D9D24D60091}" dt="2023-05-16T14:40:41.293" v="479" actId="14100"/>
          <ac:spMkLst>
            <pc:docMk/>
            <pc:sldMk cId="2304802899" sldId="261"/>
            <ac:spMk id="2" creationId="{A286E031-BCC8-A067-E5F9-24D3876D8DDA}"/>
          </ac:spMkLst>
        </pc:spChg>
        <pc:spChg chg="del">
          <ac:chgData name="Massimiliano Sirgiovanni" userId="cd2166b1bd31ac3f" providerId="Windows Live" clId="Web-{9653FEF7-A5FD-4DDF-B12E-8D9D24D60091}" dt="2023-05-16T14:35:10.328" v="237"/>
          <ac:spMkLst>
            <pc:docMk/>
            <pc:sldMk cId="2304802899" sldId="261"/>
            <ac:spMk id="3" creationId="{C23055A6-2338-BE5F-836A-A9FEC2FEF972}"/>
          </ac:spMkLst>
        </pc:spChg>
        <pc:spChg chg="add mod">
          <ac:chgData name="Massimiliano Sirgiovanni" userId="cd2166b1bd31ac3f" providerId="Windows Live" clId="Web-{9653FEF7-A5FD-4DDF-B12E-8D9D24D60091}" dt="2023-05-16T14:42:13.686" v="607" actId="20577"/>
          <ac:spMkLst>
            <pc:docMk/>
            <pc:sldMk cId="2304802899" sldId="261"/>
            <ac:spMk id="5" creationId="{28A67BA5-A3CE-D55E-9C37-5367663E7963}"/>
          </ac:spMkLst>
        </pc:spChg>
        <pc:spChg chg="add">
          <ac:chgData name="Massimiliano Sirgiovanni" userId="cd2166b1bd31ac3f" providerId="Windows Live" clId="Web-{9653FEF7-A5FD-4DDF-B12E-8D9D24D60091}" dt="2023-05-16T14:38:05.959" v="442"/>
          <ac:spMkLst>
            <pc:docMk/>
            <pc:sldMk cId="2304802899" sldId="261"/>
            <ac:spMk id="10" creationId="{4654246F-8623-7F3F-7EFA-15A14DAF0D33}"/>
          </ac:spMkLst>
        </pc:spChg>
        <pc:spChg chg="add">
          <ac:chgData name="Massimiliano Sirgiovanni" userId="cd2166b1bd31ac3f" providerId="Windows Live" clId="Web-{9653FEF7-A5FD-4DDF-B12E-8D9D24D60091}" dt="2023-05-16T14:38:05.959" v="442"/>
          <ac:spMkLst>
            <pc:docMk/>
            <pc:sldMk cId="2304802899" sldId="261"/>
            <ac:spMk id="12" creationId="{FAC4BDE1-4D40-5601-7947-DB5EFE31DAB9}"/>
          </ac:spMkLst>
        </pc:spChg>
        <pc:picChg chg="add mod ord modCrop">
          <ac:chgData name="Massimiliano Sirgiovanni" userId="cd2166b1bd31ac3f" providerId="Windows Live" clId="Web-{9653FEF7-A5FD-4DDF-B12E-8D9D24D60091}" dt="2023-05-16T14:39:19.290" v="460" actId="1076"/>
          <ac:picMkLst>
            <pc:docMk/>
            <pc:sldMk cId="2304802899" sldId="261"/>
            <ac:picMk id="4" creationId="{A0E55242-E1FE-CC33-718D-CBADBAD03965}"/>
          </ac:picMkLst>
        </pc:picChg>
      </pc:sldChg>
      <pc:sldChg chg="new del">
        <pc:chgData name="Massimiliano Sirgiovanni" userId="cd2166b1bd31ac3f" providerId="Windows Live" clId="Web-{9653FEF7-A5FD-4DDF-B12E-8D9D24D60091}" dt="2023-05-16T14:34:13.529" v="200"/>
        <pc:sldMkLst>
          <pc:docMk/>
          <pc:sldMk cId="137522260" sldId="262"/>
        </pc:sldMkLst>
      </pc:sldChg>
      <pc:sldChg chg="addSp delSp modSp new">
        <pc:chgData name="Massimiliano Sirgiovanni" userId="cd2166b1bd31ac3f" providerId="Windows Live" clId="Web-{9653FEF7-A5FD-4DDF-B12E-8D9D24D60091}" dt="2023-05-16T14:45:01.348" v="628"/>
        <pc:sldMkLst>
          <pc:docMk/>
          <pc:sldMk cId="2402325883" sldId="262"/>
        </pc:sldMkLst>
        <pc:spChg chg="mod">
          <ac:chgData name="Massimiliano Sirgiovanni" userId="cd2166b1bd31ac3f" providerId="Windows Live" clId="Web-{9653FEF7-A5FD-4DDF-B12E-8D9D24D60091}" dt="2023-05-16T14:44:02.659" v="618" actId="1076"/>
          <ac:spMkLst>
            <pc:docMk/>
            <pc:sldMk cId="2402325883" sldId="262"/>
            <ac:spMk id="2" creationId="{CC2B0AD6-D613-AF66-3716-2739DBF7AB7F}"/>
          </ac:spMkLst>
        </pc:spChg>
        <pc:spChg chg="del">
          <ac:chgData name="Massimiliano Sirgiovanni" userId="cd2166b1bd31ac3f" providerId="Windows Live" clId="Web-{9653FEF7-A5FD-4DDF-B12E-8D9D24D60091}" dt="2023-05-16T14:43:13.907" v="611"/>
          <ac:spMkLst>
            <pc:docMk/>
            <pc:sldMk cId="2402325883" sldId="262"/>
            <ac:spMk id="3" creationId="{0094809C-42CA-8930-FE4E-B11C93D1BCEE}"/>
          </ac:spMkLst>
        </pc:spChg>
        <pc:picChg chg="add mod">
          <ac:chgData name="Massimiliano Sirgiovanni" userId="cd2166b1bd31ac3f" providerId="Windows Live" clId="Web-{9653FEF7-A5FD-4DDF-B12E-8D9D24D60091}" dt="2023-05-16T14:44:13.112" v="622" actId="1076"/>
          <ac:picMkLst>
            <pc:docMk/>
            <pc:sldMk cId="2402325883" sldId="262"/>
            <ac:picMk id="4" creationId="{0B4097DB-EBD7-E6E3-3BED-AE5FF31AB807}"/>
          </ac:picMkLst>
        </pc:picChg>
        <pc:picChg chg="add del mod">
          <ac:chgData name="Massimiliano Sirgiovanni" userId="cd2166b1bd31ac3f" providerId="Windows Live" clId="Web-{9653FEF7-A5FD-4DDF-B12E-8D9D24D60091}" dt="2023-05-16T14:45:01.348" v="628"/>
          <ac:picMkLst>
            <pc:docMk/>
            <pc:sldMk cId="2402325883" sldId="262"/>
            <ac:picMk id="5" creationId="{5621644D-BB91-88F0-82CB-406B652F4D58}"/>
          </ac:picMkLst>
        </pc:picChg>
      </pc:sldChg>
      <pc:sldChg chg="add replId">
        <pc:chgData name="Massimiliano Sirgiovanni" userId="cd2166b1bd31ac3f" providerId="Windows Live" clId="Web-{9653FEF7-A5FD-4DDF-B12E-8D9D24D60091}" dt="2023-05-16T14:44:56.817" v="627"/>
        <pc:sldMkLst>
          <pc:docMk/>
          <pc:sldMk cId="1313657541" sldId="263"/>
        </pc:sldMkLst>
      </pc:sldChg>
      <pc:sldMasterChg chg="del delSldLayout">
        <pc:chgData name="Massimiliano Sirgiovanni" userId="cd2166b1bd31ac3f" providerId="Windows Live" clId="Web-{9653FEF7-A5FD-4DDF-B12E-8D9D24D60091}" dt="2023-05-16T14:15:43.929" v="16"/>
        <pc:sldMasterMkLst>
          <pc:docMk/>
          <pc:sldMasterMk cId="1801931499" sldId="2147483648"/>
        </pc:sldMasterMkLst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addSldLayout">
        <pc:chgData name="Massimiliano Sirgiovanni" userId="cd2166b1bd31ac3f" providerId="Windows Live" clId="Web-{9653FEF7-A5FD-4DDF-B12E-8D9D24D60091}" dt="2023-05-16T14:15:43.929" v="16"/>
        <pc:sldMasterMkLst>
          <pc:docMk/>
          <pc:sldMasterMk cId="4246127910" sldId="2147483738"/>
        </pc:sldMasterMkLst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1788435623" sldId="2147483727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1653348235" sldId="2147483728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449787305" sldId="2147483729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1793763445" sldId="2147483730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2590081719" sldId="2147483731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3257415726" sldId="2147483732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2839227242" sldId="2147483733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379112996" sldId="2147483734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3457243802" sldId="2147483735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811680092" sldId="2147483736"/>
          </pc:sldLayoutMkLst>
        </pc:sldLayoutChg>
        <pc:sldLayoutChg chg="add">
          <pc:chgData name="Massimiliano Sirgiovanni" userId="cd2166b1bd31ac3f" providerId="Windows Live" clId="Web-{9653FEF7-A5FD-4DDF-B12E-8D9D24D60091}" dt="2023-05-16T14:15:43.929" v="16"/>
          <pc:sldLayoutMkLst>
            <pc:docMk/>
            <pc:sldMasterMk cId="4246127910" sldId="2147483738"/>
            <pc:sldLayoutMk cId="1049829828" sldId="2147483737"/>
          </pc:sldLayoutMkLst>
        </pc:sldLayoutChg>
      </pc:sldMasterChg>
    </pc:docChg>
  </pc:docChgLst>
  <pc:docChgLst>
    <pc:chgData name="Massimiliano Sirgiovanni" userId="cd2166b1bd31ac3f" providerId="Windows Live" clId="Web-{B576B893-FCBB-416F-9214-D5677192C3BB}"/>
    <pc:docChg chg="addSld modSld sldOrd">
      <pc:chgData name="Massimiliano Sirgiovanni" userId="cd2166b1bd31ac3f" providerId="Windows Live" clId="Web-{B576B893-FCBB-416F-9214-D5677192C3BB}" dt="2023-05-17T12:31:48.256" v="33"/>
      <pc:docMkLst>
        <pc:docMk/>
      </pc:docMkLst>
      <pc:sldChg chg="addSp delSp modSp ord">
        <pc:chgData name="Massimiliano Sirgiovanni" userId="cd2166b1bd31ac3f" providerId="Windows Live" clId="Web-{B576B893-FCBB-416F-9214-D5677192C3BB}" dt="2023-05-17T12:31:48.256" v="33"/>
        <pc:sldMkLst>
          <pc:docMk/>
          <pc:sldMk cId="3250475157" sldId="264"/>
        </pc:sldMkLst>
        <pc:spChg chg="add del mod">
          <ac:chgData name="Massimiliano Sirgiovanni" userId="cd2166b1bd31ac3f" providerId="Windows Live" clId="Web-{B576B893-FCBB-416F-9214-D5677192C3BB}" dt="2023-05-17T12:20:14.361" v="1"/>
          <ac:spMkLst>
            <pc:docMk/>
            <pc:sldMk cId="3250475157" sldId="264"/>
            <ac:spMk id="4" creationId="{220BAE95-657D-66C4-AC0B-2D4CFAC1BCE7}"/>
          </ac:spMkLst>
        </pc:spChg>
        <pc:picChg chg="add mod ord">
          <ac:chgData name="Massimiliano Sirgiovanni" userId="cd2166b1bd31ac3f" providerId="Windows Live" clId="Web-{B576B893-FCBB-416F-9214-D5677192C3BB}" dt="2023-05-17T12:20:36.909" v="9" actId="14100"/>
          <ac:picMkLst>
            <pc:docMk/>
            <pc:sldMk cId="3250475157" sldId="264"/>
            <ac:picMk id="5" creationId="{DF4C7CC1-EFE7-E384-2B11-B485F8FC72AA}"/>
          </ac:picMkLst>
        </pc:picChg>
        <pc:picChg chg="del">
          <ac:chgData name="Massimiliano Sirgiovanni" userId="cd2166b1bd31ac3f" providerId="Windows Live" clId="Web-{B576B893-FCBB-416F-9214-D5677192C3BB}" dt="2023-05-17T12:20:08.439" v="0"/>
          <ac:picMkLst>
            <pc:docMk/>
            <pc:sldMk cId="3250475157" sldId="264"/>
            <ac:picMk id="9" creationId="{4FEB7D92-8050-49C6-1CE8-E5B30FCB8AA8}"/>
          </ac:picMkLst>
        </pc:picChg>
        <pc:cxnChg chg="mod">
          <ac:chgData name="Massimiliano Sirgiovanni" userId="cd2166b1bd31ac3f" providerId="Windows Live" clId="Web-{B576B893-FCBB-416F-9214-D5677192C3BB}" dt="2023-05-17T12:20:22.689" v="4" actId="1076"/>
          <ac:cxnSpMkLst>
            <pc:docMk/>
            <pc:sldMk cId="3250475157" sldId="264"/>
            <ac:cxnSpMk id="7" creationId="{144815CA-FE3A-4D2A-5430-DC42EC7AC59F}"/>
          </ac:cxnSpMkLst>
        </pc:cxnChg>
        <pc:cxnChg chg="mod">
          <ac:chgData name="Massimiliano Sirgiovanni" userId="cd2166b1bd31ac3f" providerId="Windows Live" clId="Web-{B576B893-FCBB-416F-9214-D5677192C3BB}" dt="2023-05-17T12:20:18.424" v="3" actId="1076"/>
          <ac:cxnSpMkLst>
            <pc:docMk/>
            <pc:sldMk cId="3250475157" sldId="264"/>
            <ac:cxnSpMk id="8" creationId="{32D60466-4382-A7D7-E7AB-ED448046419B}"/>
          </ac:cxnSpMkLst>
        </pc:cxnChg>
      </pc:sldChg>
      <pc:sldChg chg="addSp delSp modSp add ord replId">
        <pc:chgData name="Massimiliano Sirgiovanni" userId="cd2166b1bd31ac3f" providerId="Windows Live" clId="Web-{B576B893-FCBB-416F-9214-D5677192C3BB}" dt="2023-05-17T12:23:52.997" v="16"/>
        <pc:sldMkLst>
          <pc:docMk/>
          <pc:sldMk cId="2706992425" sldId="265"/>
        </pc:sldMkLst>
        <pc:spChg chg="add mod">
          <ac:chgData name="Massimiliano Sirgiovanni" userId="cd2166b1bd31ac3f" providerId="Windows Live" clId="Web-{B576B893-FCBB-416F-9214-D5677192C3BB}" dt="2023-05-17T12:23:52.997" v="16"/>
          <ac:spMkLst>
            <pc:docMk/>
            <pc:sldMk cId="2706992425" sldId="265"/>
            <ac:spMk id="4" creationId="{FB216C20-E9CD-EA31-2C52-82738248619F}"/>
          </ac:spMkLst>
        </pc:spChg>
        <pc:picChg chg="add mod">
          <ac:chgData name="Massimiliano Sirgiovanni" userId="cd2166b1bd31ac3f" providerId="Windows Live" clId="Web-{B576B893-FCBB-416F-9214-D5677192C3BB}" dt="2023-05-17T12:23:49.591" v="15" actId="14100"/>
          <ac:picMkLst>
            <pc:docMk/>
            <pc:sldMk cId="2706992425" sldId="265"/>
            <ac:picMk id="2" creationId="{95556525-0EEE-4092-AB16-B819AA71AA90}"/>
          </ac:picMkLst>
        </pc:picChg>
        <pc:picChg chg="del">
          <ac:chgData name="Massimiliano Sirgiovanni" userId="cd2166b1bd31ac3f" providerId="Windows Live" clId="Web-{B576B893-FCBB-416F-9214-D5677192C3BB}" dt="2023-05-17T12:23:52.997" v="16"/>
          <ac:picMkLst>
            <pc:docMk/>
            <pc:sldMk cId="2706992425" sldId="265"/>
            <ac:picMk id="8" creationId="{40BF88EA-0D47-B44A-D52D-71D1D1CBB3B9}"/>
          </ac:picMkLst>
        </pc:picChg>
      </pc:sldChg>
      <pc:sldChg chg="addSp delSp modSp add replId">
        <pc:chgData name="Massimiliano Sirgiovanni" userId="cd2166b1bd31ac3f" providerId="Windows Live" clId="Web-{B576B893-FCBB-416F-9214-D5677192C3BB}" dt="2023-05-17T12:24:44.625" v="21" actId="14100"/>
        <pc:sldMkLst>
          <pc:docMk/>
          <pc:sldMk cId="2829253060" sldId="266"/>
        </pc:sldMkLst>
        <pc:spChg chg="del">
          <ac:chgData name="Massimiliano Sirgiovanni" userId="cd2166b1bd31ac3f" providerId="Windows Live" clId="Web-{B576B893-FCBB-416F-9214-D5677192C3BB}" dt="2023-05-17T12:24:32.281" v="18"/>
          <ac:spMkLst>
            <pc:docMk/>
            <pc:sldMk cId="2829253060" sldId="266"/>
            <ac:spMk id="4" creationId="{FB216C20-E9CD-EA31-2C52-82738248619F}"/>
          </ac:spMkLst>
        </pc:spChg>
        <pc:picChg chg="add mod ord">
          <ac:chgData name="Massimiliano Sirgiovanni" userId="cd2166b1bd31ac3f" providerId="Windows Live" clId="Web-{B576B893-FCBB-416F-9214-D5677192C3BB}" dt="2023-05-17T12:24:44.625" v="21" actId="14100"/>
          <ac:picMkLst>
            <pc:docMk/>
            <pc:sldMk cId="2829253060" sldId="266"/>
            <ac:picMk id="3" creationId="{F65322F9-9C8D-701E-9B1F-1D7991248124}"/>
          </ac:picMkLst>
        </pc:picChg>
      </pc:sldChg>
      <pc:sldChg chg="addSp delSp modSp add replId">
        <pc:chgData name="Massimiliano Sirgiovanni" userId="cd2166b1bd31ac3f" providerId="Windows Live" clId="Web-{B576B893-FCBB-416F-9214-D5677192C3BB}" dt="2023-05-17T12:25:38.987" v="27" actId="14100"/>
        <pc:sldMkLst>
          <pc:docMk/>
          <pc:sldMk cId="2002645929" sldId="267"/>
        </pc:sldMkLst>
        <pc:spChg chg="add del mod">
          <ac:chgData name="Massimiliano Sirgiovanni" userId="cd2166b1bd31ac3f" providerId="Windows Live" clId="Web-{B576B893-FCBB-416F-9214-D5677192C3BB}" dt="2023-05-17T12:25:25.205" v="24"/>
          <ac:spMkLst>
            <pc:docMk/>
            <pc:sldMk cId="2002645929" sldId="267"/>
            <ac:spMk id="5" creationId="{4C708306-60E3-EA83-ECDF-12D31BD4C91C}"/>
          </ac:spMkLst>
        </pc:spChg>
        <pc:picChg chg="del">
          <ac:chgData name="Massimiliano Sirgiovanni" userId="cd2166b1bd31ac3f" providerId="Windows Live" clId="Web-{B576B893-FCBB-416F-9214-D5677192C3BB}" dt="2023-05-17T12:24:58.563" v="23"/>
          <ac:picMkLst>
            <pc:docMk/>
            <pc:sldMk cId="2002645929" sldId="267"/>
            <ac:picMk id="3" creationId="{F65322F9-9C8D-701E-9B1F-1D7991248124}"/>
          </ac:picMkLst>
        </pc:picChg>
        <pc:picChg chg="add mod ord">
          <ac:chgData name="Massimiliano Sirgiovanni" userId="cd2166b1bd31ac3f" providerId="Windows Live" clId="Web-{B576B893-FCBB-416F-9214-D5677192C3BB}" dt="2023-05-17T12:25:38.987" v="27" actId="14100"/>
          <ac:picMkLst>
            <pc:docMk/>
            <pc:sldMk cId="2002645929" sldId="267"/>
            <ac:picMk id="6" creationId="{F922EF35-09D2-ADE1-8E66-91498BE29F52}"/>
          </ac:picMkLst>
        </pc:picChg>
      </pc:sldChg>
      <pc:sldChg chg="addSp modSp add ord replId">
        <pc:chgData name="Massimiliano Sirgiovanni" userId="cd2166b1bd31ac3f" providerId="Windows Live" clId="Web-{B576B893-FCBB-416F-9214-D5677192C3BB}" dt="2023-05-17T12:30:58.160" v="32" actId="14100"/>
        <pc:sldMkLst>
          <pc:docMk/>
          <pc:sldMk cId="3233229185" sldId="268"/>
        </pc:sldMkLst>
        <pc:picChg chg="add mod">
          <ac:chgData name="Massimiliano Sirgiovanni" userId="cd2166b1bd31ac3f" providerId="Windows Live" clId="Web-{B576B893-FCBB-416F-9214-D5677192C3BB}" dt="2023-05-17T12:30:58.160" v="32" actId="14100"/>
          <ac:picMkLst>
            <pc:docMk/>
            <pc:sldMk cId="3233229185" sldId="268"/>
            <ac:picMk id="3" creationId="{9CD521D2-5550-D332-7970-F77E9806F801}"/>
          </ac:picMkLst>
        </pc:picChg>
      </pc:sldChg>
    </pc:docChg>
  </pc:docChgLst>
  <pc:docChgLst>
    <pc:chgData clId="Web-{B576B893-FCBB-416F-9214-D5677192C3BB}"/>
    <pc:docChg chg="addSld">
      <pc:chgData name="" userId="" providerId="" clId="Web-{B576B893-FCBB-416F-9214-D5677192C3BB}" dt="2023-05-17T12:20:05.892" v="0"/>
      <pc:docMkLst>
        <pc:docMk/>
      </pc:docMkLst>
      <pc:sldChg chg="add replId">
        <pc:chgData name="" userId="" providerId="" clId="Web-{B576B893-FCBB-416F-9214-D5677192C3BB}" dt="2023-05-17T12:20:05.892" v="0"/>
        <pc:sldMkLst>
          <pc:docMk/>
          <pc:sldMk cId="3250475157" sldId="264"/>
        </pc:sldMkLst>
      </pc:sldChg>
    </pc:docChg>
  </pc:docChgLst>
  <pc:docChgLst>
    <pc:chgData name="Massimiliano Sirgiovanni" userId="cd2166b1bd31ac3f" providerId="Windows Live" clId="Web-{756B11D2-CD35-47B1-91BD-9723778CB143}"/>
    <pc:docChg chg="delSld modSld">
      <pc:chgData name="Massimiliano Sirgiovanni" userId="cd2166b1bd31ac3f" providerId="Windows Live" clId="Web-{756B11D2-CD35-47B1-91BD-9723778CB143}" dt="2023-06-14T10:54:02.189" v="20" actId="1076"/>
      <pc:docMkLst>
        <pc:docMk/>
      </pc:docMkLst>
      <pc:sldChg chg="modSp">
        <pc:chgData name="Massimiliano Sirgiovanni" userId="cd2166b1bd31ac3f" providerId="Windows Live" clId="Web-{756B11D2-CD35-47B1-91BD-9723778CB143}" dt="2023-06-14T10:54:02.189" v="20" actId="1076"/>
        <pc:sldMkLst>
          <pc:docMk/>
          <pc:sldMk cId="2494736295" sldId="258"/>
        </pc:sldMkLst>
        <pc:spChg chg="mod">
          <ac:chgData name="Massimiliano Sirgiovanni" userId="cd2166b1bd31ac3f" providerId="Windows Live" clId="Web-{756B11D2-CD35-47B1-91BD-9723778CB143}" dt="2023-06-14T10:54:02.189" v="20" actId="1076"/>
          <ac:spMkLst>
            <pc:docMk/>
            <pc:sldMk cId="2494736295" sldId="258"/>
            <ac:spMk id="2" creationId="{8B111296-8F6C-8655-1FA0-43F64DBC9731}"/>
          </ac:spMkLst>
        </pc:spChg>
        <pc:spChg chg="mod">
          <ac:chgData name="Massimiliano Sirgiovanni" userId="cd2166b1bd31ac3f" providerId="Windows Live" clId="Web-{756B11D2-CD35-47B1-91BD-9723778CB143}" dt="2023-06-14T10:53:33.547" v="16" actId="14100"/>
          <ac:spMkLst>
            <pc:docMk/>
            <pc:sldMk cId="2494736295" sldId="258"/>
            <ac:spMk id="3" creationId="{B8B017A3-89D2-EB60-010E-F213223F7533}"/>
          </ac:spMkLst>
        </pc:spChg>
        <pc:spChg chg="mod">
          <ac:chgData name="Massimiliano Sirgiovanni" userId="cd2166b1bd31ac3f" providerId="Windows Live" clId="Web-{756B11D2-CD35-47B1-91BD-9723778CB143}" dt="2023-06-14T10:52:40.075" v="9" actId="1076"/>
          <ac:spMkLst>
            <pc:docMk/>
            <pc:sldMk cId="2494736295" sldId="258"/>
            <ac:spMk id="6" creationId="{DF59FAAE-4E03-6F56-A3ED-DE1E97737E22}"/>
          </ac:spMkLst>
        </pc:spChg>
        <pc:picChg chg="mod">
          <ac:chgData name="Massimiliano Sirgiovanni" userId="cd2166b1bd31ac3f" providerId="Windows Live" clId="Web-{756B11D2-CD35-47B1-91BD-9723778CB143}" dt="2023-06-14T10:53:36.641" v="17" actId="1076"/>
          <ac:picMkLst>
            <pc:docMk/>
            <pc:sldMk cId="2494736295" sldId="258"/>
            <ac:picMk id="4" creationId="{C1B5960A-9628-4C42-0077-3570C21074EF}"/>
          </ac:picMkLst>
        </pc:picChg>
        <pc:picChg chg="mod">
          <ac:chgData name="Massimiliano Sirgiovanni" userId="cd2166b1bd31ac3f" providerId="Windows Live" clId="Web-{756B11D2-CD35-47B1-91BD-9723778CB143}" dt="2023-06-14T10:52:36.762" v="8" actId="1076"/>
          <ac:picMkLst>
            <pc:docMk/>
            <pc:sldMk cId="2494736295" sldId="258"/>
            <ac:picMk id="5" creationId="{52FE036C-7EDA-EBE1-41C8-78112AF30ACF}"/>
          </ac:picMkLst>
        </pc:picChg>
      </pc:sldChg>
      <pc:sldChg chg="del">
        <pc:chgData name="Massimiliano Sirgiovanni" userId="cd2166b1bd31ac3f" providerId="Windows Live" clId="Web-{756B11D2-CD35-47B1-91BD-9723778CB143}" dt="2023-06-14T10:53:56.111" v="18"/>
        <pc:sldMkLst>
          <pc:docMk/>
          <pc:sldMk cId="59238476" sldId="278"/>
        </pc:sldMkLst>
      </pc:sldChg>
      <pc:sldChg chg="del">
        <pc:chgData name="Massimiliano Sirgiovanni" userId="cd2166b1bd31ac3f" providerId="Windows Live" clId="Web-{756B11D2-CD35-47B1-91BD-9723778CB143}" dt="2023-06-14T10:53:56.923" v="19"/>
        <pc:sldMkLst>
          <pc:docMk/>
          <pc:sldMk cId="402682721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22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1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4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2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4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8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2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CA478-98C7-D7CD-8700-82E67195D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1756" r="-1" b="21994"/>
          <a:stretch/>
        </p:blipFill>
        <p:spPr>
          <a:xfrm>
            <a:off x="-149" y="-5291"/>
            <a:ext cx="12192149" cy="6858000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765E06A5-89B1-CB13-4A3D-5EEDA36A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1571625"/>
            <a:ext cx="12192000" cy="528637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8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55417" y="2526932"/>
            <a:ext cx="10123331" cy="2105616"/>
          </a:xfrm>
          <a:noFill/>
        </p:spPr>
        <p:txBody>
          <a:bodyPr anchor="b">
            <a:normAutofit/>
          </a:bodyPr>
          <a:lstStyle/>
          <a:p>
            <a:r>
              <a:rPr lang="de-DE" b="1" i="1" dirty="0">
                <a:solidFill>
                  <a:srgbClr val="FFFFFF"/>
                </a:solidFill>
                <a:latin typeface="Goudy Old Style"/>
                <a:ea typeface="+mj-lt"/>
                <a:cs typeface="Arial"/>
              </a:rPr>
              <a:t>GRAPHIC</a:t>
            </a:r>
            <a:r>
              <a:rPr lang="de-DE" b="1" i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b="1" i="1" dirty="0" err="1">
                <a:solidFill>
                  <a:srgbClr val="FFFFFF"/>
                </a:solidFill>
                <a:ea typeface="+mj-lt"/>
                <a:cs typeface="+mj-lt"/>
              </a:rPr>
              <a:t>INTERFACe</a:t>
            </a:r>
            <a:r>
              <a:rPr lang="de-DE" b="1" i="1" dirty="0">
                <a:solidFill>
                  <a:srgbClr val="FFFFFF"/>
                </a:solidFill>
                <a:latin typeface="Goudy Old Style"/>
                <a:ea typeface="+mj-lt"/>
                <a:cs typeface="Arial"/>
              </a:rPr>
              <a:t> </a:t>
            </a:r>
            <a:r>
              <a:rPr lang="de-DE" b="1" i="1" dirty="0" err="1">
                <a:solidFill>
                  <a:srgbClr val="FFFFFF"/>
                </a:solidFill>
                <a:latin typeface="Goudy Old Style"/>
                <a:ea typeface="+mj-lt"/>
                <a:cs typeface="Arial"/>
              </a:rPr>
              <a:t>For</a:t>
            </a:r>
            <a:r>
              <a:rPr lang="de-DE" b="1" i="1" dirty="0">
                <a:solidFill>
                  <a:srgbClr val="FFFFFF"/>
                </a:solidFill>
                <a:latin typeface="Goudy Old Style"/>
                <a:ea typeface="Calibri Light"/>
                <a:cs typeface="Arial"/>
              </a:rPr>
              <a:t> De </a:t>
            </a:r>
            <a:r>
              <a:rPr lang="de-DE" b="1" i="1" dirty="0" err="1">
                <a:solidFill>
                  <a:srgbClr val="FFFFFF"/>
                </a:solidFill>
                <a:latin typeface="Goudy Old Style"/>
                <a:ea typeface="Calibri Light"/>
                <a:cs typeface="Arial"/>
              </a:rPr>
              <a:t>Casteljau</a:t>
            </a:r>
            <a:r>
              <a:rPr lang="de-DE" b="1" i="1" dirty="0">
                <a:solidFill>
                  <a:srgbClr val="FFFFFF"/>
                </a:solidFill>
                <a:latin typeface="Goudy Old Style"/>
                <a:ea typeface="Calibri Light"/>
                <a:cs typeface="Arial"/>
              </a:rPr>
              <a:t> and De Boor </a:t>
            </a:r>
            <a:r>
              <a:rPr lang="de-DE" b="1" i="1" dirty="0" err="1">
                <a:solidFill>
                  <a:srgbClr val="FFFFFF"/>
                </a:solidFill>
                <a:latin typeface="Goudy Old Style"/>
                <a:ea typeface="Calibri Light"/>
                <a:cs typeface="Arial"/>
              </a:rPr>
              <a:t>algotithms</a:t>
            </a:r>
            <a:endParaRPr lang="de-DE" b="1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84206" y="4793534"/>
            <a:ext cx="4326866" cy="753372"/>
          </a:xfrm>
          <a:noFill/>
        </p:spPr>
        <p:txBody>
          <a:bodyPr anchor="t">
            <a:normAutofit/>
          </a:bodyPr>
          <a:lstStyle/>
          <a:p>
            <a:r>
              <a:rPr lang="de-DE" sz="1400" b="1" cap="all" err="1">
                <a:solidFill>
                  <a:srgbClr val="FFFFFF"/>
                </a:solidFill>
                <a:latin typeface="Arial"/>
                <a:cs typeface="Arial"/>
              </a:rPr>
              <a:t>MASsimiliano</a:t>
            </a:r>
            <a:r>
              <a:rPr lang="de-DE" sz="1400" b="1" cap="all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de-DE" sz="1400" b="1" cap="all" err="1">
                <a:solidFill>
                  <a:srgbClr val="FFFFFF"/>
                </a:solidFill>
                <a:latin typeface="Arial"/>
                <a:cs typeface="Arial"/>
              </a:rPr>
              <a:t>Sirgiovanni</a:t>
            </a:r>
            <a:endParaRPr lang="de-DE" sz="1400" b="1" cap="all">
              <a:solidFill>
                <a:srgbClr val="FFFFFF"/>
              </a:solidFill>
              <a:latin typeface="Arial"/>
              <a:cs typeface="Arial"/>
            </a:endParaRPr>
          </a:p>
          <a:p>
            <a:endParaRPr lang="de-DE" sz="1600" b="1" cap="all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de-DE" sz="1600" dirty="0">
              <a:solidFill>
                <a:srgbClr val="FFFFFF"/>
              </a:solidFill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E145650-34FF-6152-384E-CE236EEA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3" y="342260"/>
            <a:ext cx="9837312" cy="6119818"/>
          </a:xfrm>
          <a:prstGeom prst="rect">
            <a:avLst/>
          </a:prstGeom>
        </p:spPr>
      </p:pic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5556525-0EEE-4092-AB16-B819AA71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8" y="345240"/>
            <a:ext cx="9824223" cy="6111763"/>
          </a:xfrm>
          <a:prstGeom prst="rect">
            <a:avLst/>
          </a:prstGeom>
        </p:spPr>
      </p:pic>
      <p:pic>
        <p:nvPicPr>
          <p:cNvPr id="6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922EF35-09D2-ADE1-8E66-91498BE2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57046" y="347896"/>
            <a:ext cx="9840738" cy="6124457"/>
          </a:xfrm>
        </p:spPr>
      </p:pic>
      <p:pic>
        <p:nvPicPr>
          <p:cNvPr id="3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CD521D2-5550-D332-7970-F77E9806F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376" y="334500"/>
            <a:ext cx="9898564" cy="61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2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86E031-BCC8-A067-E5F9-24D3876D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93" y="361816"/>
            <a:ext cx="7045004" cy="1778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>
                <a:ea typeface="+mj-lt"/>
                <a:cs typeface="+mj-lt"/>
              </a:rPr>
              <a:t>REMOVING AND CHANGING POINTS</a:t>
            </a:r>
            <a:endParaRPr lang="it-IT" sz="22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A67BA5-A3CE-D55E-9C37-5367663E7963}"/>
              </a:ext>
            </a:extLst>
          </p:cNvPr>
          <p:cNvSpPr txBox="1"/>
          <p:nvPr/>
        </p:nvSpPr>
        <p:spPr>
          <a:xfrm>
            <a:off x="346808" y="1595428"/>
            <a:ext cx="6054871" cy="12571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The most complicated operation is </a:t>
            </a:r>
            <a:r>
              <a:rPr lang="en-US" b="1" dirty="0">
                <a:ea typeface="+mn-lt"/>
                <a:cs typeface="+mn-lt"/>
              </a:rPr>
              <a:t>selecting the point</a:t>
            </a:r>
            <a:r>
              <a:rPr lang="en-US" dirty="0">
                <a:ea typeface="+mn-lt"/>
                <a:cs typeface="+mn-lt"/>
              </a:rPr>
              <a:t> on which to make the changes.</a:t>
            </a:r>
            <a:endParaRPr lang="it-IT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To do this, we took inspiration from the </a:t>
            </a:r>
            <a:r>
              <a:rPr lang="en-US" b="1" dirty="0">
                <a:ea typeface="+mn-lt"/>
                <a:cs typeface="+mn-lt"/>
              </a:rPr>
              <a:t>hitbox </a:t>
            </a:r>
            <a:r>
              <a:rPr lang="en-US" dirty="0">
                <a:ea typeface="+mn-lt"/>
                <a:cs typeface="+mn-lt"/>
              </a:rPr>
              <a:t>technique.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0E55242-E1FE-CC33-718D-CBADBAD03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90" t="18956" r="1703" b="16209"/>
          <a:stretch/>
        </p:blipFill>
        <p:spPr>
          <a:xfrm>
            <a:off x="6394636" y="1722689"/>
            <a:ext cx="5514916" cy="3412753"/>
          </a:xfrm>
          <a:prstGeom prst="rect">
            <a:avLst/>
          </a:prstGeom>
        </p:spPr>
      </p:pic>
      <p:pic>
        <p:nvPicPr>
          <p:cNvPr id="3" name="Immagine 5">
            <a:extLst>
              <a:ext uri="{FF2B5EF4-FFF2-40B4-BE49-F238E27FC236}">
                <a16:creationId xmlns:a16="http://schemas.microsoft.com/office/drawing/2014/main" id="{D0290F4E-D351-C995-BABB-B544CC436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2" y="5191259"/>
            <a:ext cx="1423116" cy="14338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E40055-8698-08CF-3FF2-21265B62BDAB}"/>
              </a:ext>
            </a:extLst>
          </p:cNvPr>
          <p:cNvSpPr txBox="1"/>
          <p:nvPr/>
        </p:nvSpPr>
        <p:spPr>
          <a:xfrm>
            <a:off x="343437" y="2852133"/>
            <a:ext cx="59752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In </a:t>
            </a:r>
            <a:r>
              <a:rPr lang="it-IT" err="1">
                <a:ea typeface="+mn-lt"/>
                <a:cs typeface="+mn-lt"/>
              </a:rPr>
              <a:t>fact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areas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created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around</a:t>
            </a:r>
            <a:r>
              <a:rPr lang="it-IT" dirty="0">
                <a:ea typeface="+mn-lt"/>
                <a:cs typeface="+mn-lt"/>
              </a:rPr>
              <a:t> the points, </a:t>
            </a:r>
            <a:r>
              <a:rPr lang="it-IT" err="1">
                <a:ea typeface="+mn-lt"/>
                <a:cs typeface="+mn-lt"/>
              </a:rPr>
              <a:t>represented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squares</a:t>
            </a:r>
            <a:r>
              <a:rPr lang="it-IT" dirty="0">
                <a:ea typeface="+mn-lt"/>
                <a:cs typeface="+mn-lt"/>
              </a:rPr>
              <a:t>. 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To </a:t>
            </a:r>
            <a:r>
              <a:rPr lang="it-IT" err="1">
                <a:ea typeface="+mn-lt"/>
                <a:cs typeface="+mn-lt"/>
              </a:rPr>
              <a:t>select</a:t>
            </a:r>
            <a:r>
              <a:rPr lang="it-IT" dirty="0">
                <a:ea typeface="+mn-lt"/>
                <a:cs typeface="+mn-lt"/>
              </a:rPr>
              <a:t> a point, </a:t>
            </a:r>
            <a:r>
              <a:rPr lang="it-IT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be </a:t>
            </a:r>
            <a:r>
              <a:rPr lang="it-IT" err="1">
                <a:ea typeface="+mn-lt"/>
                <a:cs typeface="+mn-lt"/>
              </a:rPr>
              <a:t>sufficient</a:t>
            </a:r>
            <a:r>
              <a:rPr lang="it-IT" dirty="0">
                <a:ea typeface="+mn-lt"/>
                <a:cs typeface="+mn-lt"/>
              </a:rPr>
              <a:t> to use a </a:t>
            </a:r>
            <a:r>
              <a:rPr lang="it-IT" b="1" i="1" err="1">
                <a:ea typeface="+mn-lt"/>
                <a:cs typeface="+mn-lt"/>
              </a:rPr>
              <a:t>ginput</a:t>
            </a:r>
            <a:r>
              <a:rPr lang="it-IT" b="1" i="1" dirty="0">
                <a:ea typeface="+mn-lt"/>
                <a:cs typeface="+mn-lt"/>
              </a:rPr>
              <a:t>()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err="1">
                <a:ea typeface="+mn-lt"/>
                <a:cs typeface="+mn-lt"/>
              </a:rPr>
              <a:t>select</a:t>
            </a:r>
            <a:r>
              <a:rPr lang="it-IT" dirty="0">
                <a:ea typeface="+mn-lt"/>
                <a:cs typeface="+mn-lt"/>
              </a:rPr>
              <a:t> one of the points </a:t>
            </a:r>
            <a:r>
              <a:rPr lang="it-IT" err="1">
                <a:ea typeface="+mn-lt"/>
                <a:cs typeface="+mn-lt"/>
              </a:rPr>
              <a:t>contained</a:t>
            </a:r>
            <a:r>
              <a:rPr lang="it-IT" dirty="0">
                <a:ea typeface="+mn-lt"/>
                <a:cs typeface="+mn-lt"/>
              </a:rPr>
              <a:t> in the area of a </a:t>
            </a:r>
            <a:r>
              <a:rPr lang="it-IT" err="1">
                <a:ea typeface="+mn-lt"/>
                <a:cs typeface="+mn-lt"/>
              </a:rPr>
              <a:t>square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select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corresponding</a:t>
            </a:r>
            <a:r>
              <a:rPr lang="it-IT" dirty="0">
                <a:ea typeface="+mn-lt"/>
                <a:cs typeface="+mn-lt"/>
              </a:rPr>
              <a:t> point.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A72462-1ECD-0859-8A9F-489598410F03}"/>
              </a:ext>
            </a:extLst>
          </p:cNvPr>
          <p:cNvSpPr txBox="1"/>
          <p:nvPr/>
        </p:nvSpPr>
        <p:spPr>
          <a:xfrm>
            <a:off x="1762795" y="5186430"/>
            <a:ext cx="52991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Once the point </a:t>
            </a:r>
            <a:r>
              <a:rPr lang="it-IT" err="1">
                <a:ea typeface="+mn-lt"/>
                <a:cs typeface="+mn-lt"/>
              </a:rPr>
              <a:t>has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selected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be </a:t>
            </a:r>
            <a:r>
              <a:rPr lang="it-IT" err="1">
                <a:ea typeface="+mn-lt"/>
                <a:cs typeface="+mn-lt"/>
              </a:rPr>
              <a:t>possible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err="1">
                <a:ea typeface="+mn-lt"/>
                <a:cs typeface="+mn-lt"/>
              </a:rPr>
              <a:t>carry</a:t>
            </a:r>
            <a:r>
              <a:rPr lang="it-IT" dirty="0">
                <a:ea typeface="+mn-lt"/>
                <a:cs typeface="+mn-lt"/>
              </a:rPr>
              <a:t> out the </a:t>
            </a:r>
            <a:r>
              <a:rPr lang="it-IT" err="1">
                <a:ea typeface="+mn-lt"/>
                <a:cs typeface="+mn-lt"/>
              </a:rPr>
              <a:t>required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operations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i="1" dirty="0">
                <a:ea typeface="+mn-lt"/>
                <a:cs typeface="+mn-lt"/>
              </a:rPr>
              <a:t>(</a:t>
            </a:r>
            <a:r>
              <a:rPr lang="it-IT" i="1" err="1">
                <a:ea typeface="+mn-lt"/>
                <a:cs typeface="+mn-lt"/>
              </a:rPr>
              <a:t>deletion</a:t>
            </a:r>
            <a:r>
              <a:rPr lang="it-IT" i="1" dirty="0">
                <a:ea typeface="+mn-lt"/>
                <a:cs typeface="+mn-lt"/>
              </a:rPr>
              <a:t> or </a:t>
            </a:r>
            <a:r>
              <a:rPr lang="it-IT" i="1" err="1">
                <a:ea typeface="+mn-lt"/>
                <a:cs typeface="+mn-lt"/>
              </a:rPr>
              <a:t>modification</a:t>
            </a:r>
            <a:r>
              <a:rPr lang="it-IT" i="1" dirty="0">
                <a:ea typeface="+mn-lt"/>
                <a:cs typeface="+mn-lt"/>
              </a:rPr>
              <a:t>)</a:t>
            </a:r>
            <a:r>
              <a:rPr lang="it-IT" dirty="0">
                <a:ea typeface="+mn-lt"/>
                <a:cs typeface="+mn-lt"/>
              </a:rPr>
              <a:t> in the </a:t>
            </a:r>
            <a:r>
              <a:rPr lang="it-IT" err="1">
                <a:ea typeface="+mn-lt"/>
                <a:cs typeface="+mn-lt"/>
              </a:rPr>
              <a:t>corresponding</a:t>
            </a:r>
            <a:r>
              <a:rPr lang="it-IT" dirty="0">
                <a:ea typeface="+mn-lt"/>
                <a:cs typeface="+mn-lt"/>
              </a:rPr>
              <a:t> position of the </a:t>
            </a:r>
            <a:r>
              <a:rPr lang="it-IT" b="1" dirty="0">
                <a:ea typeface="+mn-lt"/>
                <a:cs typeface="+mn-lt"/>
              </a:rPr>
              <a:t>point </a:t>
            </a:r>
            <a:r>
              <a:rPr lang="it-IT" b="1" err="1">
                <a:ea typeface="+mn-lt"/>
                <a:cs typeface="+mn-lt"/>
              </a:rPr>
              <a:t>vector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80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B0AD6-D613-AF66-3716-2739DBF7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90" y="-222433"/>
            <a:ext cx="9601200" cy="1309687"/>
          </a:xfrm>
        </p:spPr>
        <p:txBody>
          <a:bodyPr/>
          <a:lstStyle/>
          <a:p>
            <a:r>
              <a:rPr lang="it-IT" dirty="0"/>
              <a:t>Superfici</a:t>
            </a:r>
          </a:p>
        </p:txBody>
      </p:sp>
      <p:pic>
        <p:nvPicPr>
          <p:cNvPr id="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B4097DB-EBD7-E6E3-3BED-AE5FF31A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1026855"/>
            <a:ext cx="8688946" cy="54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2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B0AD6-D613-AF66-3716-2739DBF7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90" y="-222433"/>
            <a:ext cx="9601200" cy="1309687"/>
          </a:xfrm>
        </p:spPr>
        <p:txBody>
          <a:bodyPr/>
          <a:lstStyle/>
          <a:p>
            <a:r>
              <a:rPr lang="it-IT" dirty="0"/>
              <a:t>Superfici</a:t>
            </a:r>
          </a:p>
        </p:txBody>
      </p:sp>
      <p:pic>
        <p:nvPicPr>
          <p:cNvPr id="4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B4097DB-EBD7-E6E3-3BED-AE5FF31A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28" y="1026855"/>
            <a:ext cx="8688946" cy="5416035"/>
          </a:xfrm>
          <a:prstGeom prst="rect">
            <a:avLst/>
          </a:prstGeom>
        </p:spPr>
      </p:pic>
      <p:pic>
        <p:nvPicPr>
          <p:cNvPr id="3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3FE11A3-190E-8840-CA17-63A3233F0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27" y="1029133"/>
            <a:ext cx="8688945" cy="54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18E97-3A28-89E1-4602-DDBE6A3C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51" y="166822"/>
            <a:ext cx="9386553" cy="1309687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OVERLAPPING OF THE FIGURES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BC6E2D-089E-1B28-47F5-243ECAB03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53" y="1478724"/>
            <a:ext cx="11522297" cy="938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Due to the </a:t>
            </a:r>
            <a:r>
              <a:rPr lang="it-IT" dirty="0" err="1">
                <a:ea typeface="+mn-lt"/>
                <a:cs typeface="+mn-lt"/>
              </a:rPr>
              <a:t>presence</a:t>
            </a:r>
            <a:r>
              <a:rPr lang="it-IT" dirty="0">
                <a:ea typeface="+mn-lt"/>
                <a:cs typeface="+mn-lt"/>
              </a:rPr>
              <a:t> of some "pause" </a:t>
            </a:r>
            <a:r>
              <a:rPr lang="it-IT" dirty="0" err="1">
                <a:ea typeface="+mn-lt"/>
                <a:cs typeface="+mn-lt"/>
              </a:rPr>
              <a:t>instructions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possible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find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oneself</a:t>
            </a:r>
            <a:r>
              <a:rPr lang="it-IT" dirty="0">
                <a:ea typeface="+mn-lt"/>
                <a:cs typeface="+mn-lt"/>
              </a:rPr>
              <a:t> in a situation like the one </a:t>
            </a:r>
            <a:r>
              <a:rPr lang="it-IT" dirty="0" err="1">
                <a:ea typeface="+mn-lt"/>
                <a:cs typeface="+mn-lt"/>
              </a:rPr>
              <a:t>seen</a:t>
            </a:r>
            <a:r>
              <a:rPr lang="it-IT" dirty="0">
                <a:ea typeface="+mn-lt"/>
                <a:cs typeface="+mn-lt"/>
              </a:rPr>
              <a:t> in the figure:</a:t>
            </a:r>
            <a:endParaRPr lang="it-IT" dirty="0"/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E1BF25E-7916-5E5B-D801-F2C75C6E9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8" t="18795" r="-763" b="15904"/>
          <a:stretch/>
        </p:blipFill>
        <p:spPr>
          <a:xfrm>
            <a:off x="6505978" y="2269535"/>
            <a:ext cx="5327560" cy="331679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B4B3B4-76A5-FCE5-04E1-5B59BCEB0AD0}"/>
              </a:ext>
            </a:extLst>
          </p:cNvPr>
          <p:cNvSpPr txBox="1"/>
          <p:nvPr/>
        </p:nvSpPr>
        <p:spPr>
          <a:xfrm>
            <a:off x="321971" y="2264534"/>
            <a:ext cx="6138929" cy="358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>
                <a:ea typeface="+mn-lt"/>
                <a:cs typeface="+mn-lt"/>
              </a:rPr>
              <a:t>However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situation </a:t>
            </a:r>
            <a:r>
              <a:rPr lang="it-IT" dirty="0" err="1">
                <a:ea typeface="+mn-lt"/>
                <a:cs typeface="+mn-lt"/>
              </a:rPr>
              <a:t>has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solved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through</a:t>
            </a:r>
            <a:r>
              <a:rPr lang="it-IT" dirty="0">
                <a:ea typeface="+mn-lt"/>
                <a:cs typeface="+mn-lt"/>
              </a:rPr>
              <a:t> the use of a global </a:t>
            </a:r>
            <a:r>
              <a:rPr lang="it-IT" dirty="0" err="1">
                <a:ea typeface="+mn-lt"/>
                <a:cs typeface="+mn-lt"/>
              </a:rPr>
              <a:t>variable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b="1" i="1" dirty="0">
                <a:ea typeface="+mn-lt"/>
                <a:cs typeface="+mn-lt"/>
              </a:rPr>
              <a:t>"</a:t>
            </a:r>
            <a:r>
              <a:rPr lang="it-IT" b="1" i="1" dirty="0" err="1">
                <a:ea typeface="+mn-lt"/>
                <a:cs typeface="+mn-lt"/>
              </a:rPr>
              <a:t>iteration</a:t>
            </a:r>
            <a:r>
              <a:rPr lang="it-IT" b="1" i="1" dirty="0">
                <a:ea typeface="+mn-lt"/>
                <a:cs typeface="+mn-lt"/>
              </a:rPr>
              <a:t>"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sz="1100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allows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you</a:t>
            </a:r>
            <a:r>
              <a:rPr lang="it-IT" dirty="0">
                <a:ea typeface="+mn-lt"/>
                <a:cs typeface="+mn-lt"/>
              </a:rPr>
              <a:t> to check for the </a:t>
            </a:r>
            <a:r>
              <a:rPr lang="it-IT" dirty="0" err="1">
                <a:ea typeface="+mn-lt"/>
                <a:cs typeface="+mn-lt"/>
              </a:rPr>
              <a:t>presence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b="1" dirty="0" err="1">
                <a:ea typeface="+mn-lt"/>
                <a:cs typeface="+mn-lt"/>
              </a:rPr>
              <a:t>nested</a:t>
            </a:r>
            <a:r>
              <a:rPr lang="it-IT" b="1" dirty="0">
                <a:ea typeface="+mn-lt"/>
                <a:cs typeface="+mn-lt"/>
              </a:rPr>
              <a:t> flows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r>
              <a:rPr lang="it-IT" dirty="0">
                <a:ea typeface="+mn-lt"/>
                <a:cs typeface="+mn-lt"/>
              </a:rPr>
              <a:t>In </a:t>
            </a:r>
            <a:r>
              <a:rPr lang="it-IT" dirty="0" err="1">
                <a:ea typeface="+mn-lt"/>
                <a:cs typeface="+mn-lt"/>
              </a:rPr>
              <a:t>fact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b="1" dirty="0">
                <a:ea typeface="+mn-lt"/>
                <a:cs typeface="+mn-lt"/>
              </a:rPr>
              <a:t>set </a:t>
            </a:r>
            <a:r>
              <a:rPr lang="it-IT" dirty="0">
                <a:ea typeface="+mn-lt"/>
                <a:cs typeface="+mn-lt"/>
              </a:rPr>
              <a:t>to the </a:t>
            </a:r>
            <a:r>
              <a:rPr lang="it-IT" b="1" dirty="0" err="1">
                <a:ea typeface="+mn-lt"/>
                <a:cs typeface="+mn-lt"/>
              </a:rPr>
              <a:t>value</a:t>
            </a:r>
            <a:r>
              <a:rPr lang="it-IT" b="1" dirty="0">
                <a:ea typeface="+mn-lt"/>
                <a:cs typeface="+mn-lt"/>
              </a:rPr>
              <a:t> one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every</a:t>
            </a:r>
            <a:r>
              <a:rPr lang="it-IT" dirty="0">
                <a:ea typeface="+mn-lt"/>
                <a:cs typeface="+mn-lt"/>
              </a:rPr>
              <a:t> time the </a:t>
            </a:r>
            <a:r>
              <a:rPr lang="it-IT" b="1" dirty="0" err="1">
                <a:ea typeface="+mn-lt"/>
                <a:cs typeface="+mn-lt"/>
              </a:rPr>
              <a:t>execution</a:t>
            </a:r>
            <a:r>
              <a:rPr lang="it-IT" b="1" dirty="0">
                <a:ea typeface="+mn-lt"/>
                <a:cs typeface="+mn-lt"/>
              </a:rPr>
              <a:t> of an </a:t>
            </a:r>
            <a:r>
              <a:rPr lang="it-IT" b="1" dirty="0" err="1">
                <a:ea typeface="+mn-lt"/>
                <a:cs typeface="+mn-lt"/>
              </a:rPr>
              <a:t>operation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begins</a:t>
            </a:r>
            <a:r>
              <a:rPr lang="it-IT" dirty="0">
                <a:ea typeface="+mn-lt"/>
                <a:cs typeface="+mn-lt"/>
              </a:rPr>
              <a:t> and s</a:t>
            </a:r>
            <a:r>
              <a:rPr lang="it-IT" b="1" dirty="0">
                <a:ea typeface="+mn-lt"/>
                <a:cs typeface="+mn-lt"/>
              </a:rPr>
              <a:t>et to zero </a:t>
            </a:r>
            <a:r>
              <a:rPr lang="it-IT" b="1" dirty="0" err="1">
                <a:ea typeface="+mn-lt"/>
                <a:cs typeface="+mn-lt"/>
              </a:rPr>
              <a:t>every</a:t>
            </a:r>
            <a:r>
              <a:rPr lang="it-IT" b="1" dirty="0">
                <a:ea typeface="+mn-lt"/>
                <a:cs typeface="+mn-lt"/>
              </a:rPr>
              <a:t> time an </a:t>
            </a:r>
            <a:r>
              <a:rPr lang="it-IT" b="1" dirty="0" err="1">
                <a:ea typeface="+mn-lt"/>
                <a:cs typeface="+mn-lt"/>
              </a:rPr>
              <a:t>execution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ends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dirty="0" err="1">
                <a:ea typeface="+mn-lt"/>
                <a:cs typeface="+mn-lt"/>
              </a:rPr>
              <a:t>Therefore</a:t>
            </a:r>
            <a:r>
              <a:rPr lang="it-IT" dirty="0">
                <a:ea typeface="+mn-lt"/>
                <a:cs typeface="+mn-lt"/>
              </a:rPr>
              <a:t>, after </a:t>
            </a:r>
            <a:r>
              <a:rPr lang="it-IT" dirty="0" err="1">
                <a:ea typeface="+mn-lt"/>
                <a:cs typeface="+mn-lt"/>
              </a:rPr>
              <a:t>performing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i="1" dirty="0">
                <a:ea typeface="+mn-lt"/>
                <a:cs typeface="+mn-lt"/>
              </a:rPr>
              <a:t>"pause"</a:t>
            </a:r>
            <a:r>
              <a:rPr lang="it-IT" dirty="0">
                <a:ea typeface="+mn-lt"/>
                <a:cs typeface="+mn-lt"/>
              </a:rPr>
              <a:t>, a check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made on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variable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which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if</a:t>
            </a:r>
            <a:r>
              <a:rPr lang="it-IT" dirty="0">
                <a:ea typeface="+mn-lt"/>
                <a:cs typeface="+mn-lt"/>
              </a:rPr>
              <a:t> set to zero </a:t>
            </a:r>
            <a:r>
              <a:rPr lang="it-IT" dirty="0" err="1">
                <a:ea typeface="+mn-lt"/>
                <a:cs typeface="+mn-lt"/>
              </a:rPr>
              <a:t>will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imply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was</a:t>
            </a:r>
            <a:r>
              <a:rPr lang="it-IT" dirty="0">
                <a:ea typeface="+mn-lt"/>
                <a:cs typeface="+mn-lt"/>
              </a:rPr>
              <a:t> a </a:t>
            </a:r>
            <a:r>
              <a:rPr lang="it-IT" dirty="0" err="1">
                <a:ea typeface="+mn-lt"/>
                <a:cs typeface="+mn-lt"/>
              </a:rPr>
              <a:t>nested</a:t>
            </a:r>
            <a:r>
              <a:rPr lang="it-IT" dirty="0">
                <a:ea typeface="+mn-lt"/>
                <a:cs typeface="+mn-lt"/>
              </a:rPr>
              <a:t> flow and </a:t>
            </a:r>
            <a:r>
              <a:rPr lang="it-IT" dirty="0" err="1">
                <a:ea typeface="+mn-lt"/>
                <a:cs typeface="+mn-lt"/>
              </a:rPr>
              <a:t>therefore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all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nested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executions</a:t>
            </a:r>
            <a:r>
              <a:rPr lang="it-IT" b="1" dirty="0">
                <a:ea typeface="+mn-lt"/>
                <a:cs typeface="+mn-lt"/>
              </a:rPr>
              <a:t> can be </a:t>
            </a:r>
            <a:r>
              <a:rPr lang="it-IT" b="1" dirty="0" err="1">
                <a:ea typeface="+mn-lt"/>
                <a:cs typeface="+mn-lt"/>
              </a:rPr>
              <a:t>terminated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133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493F85-4BF4-2722-7AD6-4491C2648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leculen">
            <a:extLst>
              <a:ext uri="{FF2B5EF4-FFF2-40B4-BE49-F238E27FC236}">
                <a16:creationId xmlns:a16="http://schemas.microsoft.com/office/drawing/2014/main" id="{1FC95673-B3B0-7269-9C9D-15D9AC540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97" r="-2" b="806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43E582-2F5C-967E-4197-32864E7D6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516241" y="516245"/>
            <a:ext cx="6857999" cy="5825513"/>
          </a:xfrm>
          <a:prstGeom prst="rect">
            <a:avLst/>
          </a:prstGeom>
          <a:gradFill flip="none" rotWithShape="1">
            <a:gsLst>
              <a:gs pos="11000">
                <a:srgbClr val="000000">
                  <a:alpha val="47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1D0A735-533B-C626-1F4A-CA3E2D05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16" y="1501795"/>
            <a:ext cx="5038196" cy="200816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i="1" spc="530" dirty="0">
                <a:solidFill>
                  <a:srgbClr val="FFFFFF"/>
                </a:solidFill>
              </a:rPr>
              <a:t>De Boor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CC854-0144-FBE6-C55E-82A562BA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663714" y="1329712"/>
            <a:ext cx="6857999" cy="419857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8000"/>
                </a:srgbClr>
              </a:gs>
              <a:gs pos="100000">
                <a:srgbClr val="000000">
                  <a:alpha val="0"/>
                </a:srgbClr>
              </a:gs>
              <a:gs pos="56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5B084D-B395-62E7-F6F2-43CFBC726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2500" y="952500"/>
            <a:ext cx="10286999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7788"/>
              <a:gd name="connsiteY0" fmla="*/ 2249229 h 4920343"/>
              <a:gd name="connsiteX1" fmla="*/ 1994 w 9987788"/>
              <a:gd name="connsiteY1" fmla="*/ 0 h 4920343"/>
              <a:gd name="connsiteX2" fmla="*/ 9987788 w 9987788"/>
              <a:gd name="connsiteY2" fmla="*/ 0 h 4920343"/>
              <a:gd name="connsiteX3" fmla="*/ 9987788 w 9987788"/>
              <a:gd name="connsiteY3" fmla="*/ 4920343 h 4920343"/>
              <a:gd name="connsiteX4" fmla="*/ 1994 w 9987788"/>
              <a:gd name="connsiteY4" fmla="*/ 4920343 h 4920343"/>
              <a:gd name="connsiteX5" fmla="*/ 1994 w 9987788"/>
              <a:gd name="connsiteY5" fmla="*/ 4119525 h 4920343"/>
              <a:gd name="connsiteX0" fmla="*/ 10003 w 9985823"/>
              <a:gd name="connsiteY0" fmla="*/ 2385996 h 4920343"/>
              <a:gd name="connsiteX1" fmla="*/ 29 w 9985823"/>
              <a:gd name="connsiteY1" fmla="*/ 0 h 4920343"/>
              <a:gd name="connsiteX2" fmla="*/ 9985823 w 9985823"/>
              <a:gd name="connsiteY2" fmla="*/ 0 h 4920343"/>
              <a:gd name="connsiteX3" fmla="*/ 9985823 w 9985823"/>
              <a:gd name="connsiteY3" fmla="*/ 4920343 h 4920343"/>
              <a:gd name="connsiteX4" fmla="*/ 29 w 9985823"/>
              <a:gd name="connsiteY4" fmla="*/ 4920343 h 4920343"/>
              <a:gd name="connsiteX5" fmla="*/ 29 w 9985823"/>
              <a:gd name="connsiteY5" fmla="*/ 4119525 h 4920343"/>
              <a:gd name="connsiteX0" fmla="*/ 192 w 9985985"/>
              <a:gd name="connsiteY0" fmla="*/ 2390079 h 4920343"/>
              <a:gd name="connsiteX1" fmla="*/ 191 w 9985985"/>
              <a:gd name="connsiteY1" fmla="*/ 0 h 4920343"/>
              <a:gd name="connsiteX2" fmla="*/ 9985985 w 9985985"/>
              <a:gd name="connsiteY2" fmla="*/ 0 h 4920343"/>
              <a:gd name="connsiteX3" fmla="*/ 9985985 w 9985985"/>
              <a:gd name="connsiteY3" fmla="*/ 4920343 h 4920343"/>
              <a:gd name="connsiteX4" fmla="*/ 191 w 9985985"/>
              <a:gd name="connsiteY4" fmla="*/ 4920343 h 4920343"/>
              <a:gd name="connsiteX5" fmla="*/ 191 w 9985985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985" h="4920343">
                <a:moveTo>
                  <a:pt x="192" y="2390079"/>
                </a:moveTo>
                <a:cubicBezTo>
                  <a:pt x="857" y="1640336"/>
                  <a:pt x="-474" y="749743"/>
                  <a:pt x="191" y="0"/>
                </a:cubicBezTo>
                <a:lnTo>
                  <a:pt x="9985985" y="0"/>
                </a:lnTo>
                <a:lnTo>
                  <a:pt x="9985985" y="4920343"/>
                </a:lnTo>
                <a:lnTo>
                  <a:pt x="191" y="4920343"/>
                </a:lnTo>
                <a:lnTo>
                  <a:pt x="191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42EA6C46-D8BC-9CB4-F462-274F118C1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92" y="506536"/>
            <a:ext cx="9844555" cy="58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5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6046618-3E25-4633-9DA6-3E189CFD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2" y="507315"/>
            <a:ext cx="9855199" cy="58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3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A68D7AFF-0B30-F2D4-E7CF-66BE652AC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76663"/>
            <a:ext cx="9311425" cy="5437378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B09AF66-579C-7C76-EFBE-3DD59E8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90" y="-222433"/>
            <a:ext cx="9601200" cy="1309687"/>
          </a:xfrm>
        </p:spPr>
        <p:txBody>
          <a:bodyPr/>
          <a:lstStyle/>
          <a:p>
            <a:r>
              <a:rPr lang="it-IT" dirty="0"/>
              <a:t>Superfici</a:t>
            </a:r>
          </a:p>
        </p:txBody>
      </p:sp>
    </p:spTree>
    <p:extLst>
      <p:ext uri="{BB962C8B-B14F-4D97-AF65-F5344CB8AC3E}">
        <p14:creationId xmlns:p14="http://schemas.microsoft.com/office/powerpoint/2010/main" val="244955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111296-8F6C-8655-1FA0-43F64DBC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55" y="61983"/>
            <a:ext cx="9601200" cy="1309687"/>
          </a:xfrm>
        </p:spPr>
        <p:txBody>
          <a:bodyPr/>
          <a:lstStyle/>
          <a:p>
            <a:r>
              <a:rPr lang="it-IT" dirty="0">
                <a:ea typeface="+mj-lt"/>
                <a:cs typeface="+mj-lt"/>
              </a:rPr>
              <a:t>Preliminary </a:t>
            </a:r>
            <a:r>
              <a:rPr lang="it-IT" dirty="0" err="1">
                <a:ea typeface="+mj-lt"/>
                <a:cs typeface="+mj-lt"/>
              </a:rPr>
              <a:t>operations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B017A3-89D2-EB60-010E-F213223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49" y="1290569"/>
            <a:ext cx="9546770" cy="3208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err="1">
                <a:ea typeface="+mn-lt"/>
                <a:cs typeface="+mn-lt"/>
              </a:rPr>
              <a:t>Before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realizing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interface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was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obviously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necessary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b="1" err="1">
                <a:ea typeface="+mn-lt"/>
                <a:cs typeface="+mn-lt"/>
              </a:rPr>
              <a:t>implement</a:t>
            </a:r>
            <a:r>
              <a:rPr lang="it-IT" b="1" dirty="0">
                <a:ea typeface="+mn-lt"/>
                <a:cs typeface="+mn-lt"/>
              </a:rPr>
              <a:t> the </a:t>
            </a:r>
            <a:r>
              <a:rPr lang="it-IT" b="1" err="1">
                <a:ea typeface="+mn-lt"/>
                <a:cs typeface="+mn-lt"/>
              </a:rPr>
              <a:t>algorithms</a:t>
            </a:r>
            <a:r>
              <a:rPr lang="it-IT" dirty="0">
                <a:ea typeface="+mn-lt"/>
                <a:cs typeface="+mn-lt"/>
              </a:rPr>
              <a:t> of De </a:t>
            </a:r>
            <a:r>
              <a:rPr lang="it-IT" err="1">
                <a:ea typeface="+mn-lt"/>
                <a:cs typeface="+mn-lt"/>
              </a:rPr>
              <a:t>Casteljau</a:t>
            </a:r>
            <a:r>
              <a:rPr lang="it-IT" dirty="0">
                <a:ea typeface="+mn-lt"/>
                <a:cs typeface="+mn-lt"/>
              </a:rPr>
              <a:t> and De </a:t>
            </a:r>
            <a:r>
              <a:rPr lang="it-IT" err="1">
                <a:ea typeface="+mn-lt"/>
                <a:cs typeface="+mn-lt"/>
              </a:rPr>
              <a:t>Boor</a:t>
            </a:r>
            <a:r>
              <a:rPr lang="it-IT" dirty="0">
                <a:ea typeface="+mn-lt"/>
                <a:cs typeface="+mn-lt"/>
              </a:rPr>
              <a:t> in the case of </a:t>
            </a:r>
            <a:r>
              <a:rPr lang="it-IT" err="1">
                <a:ea typeface="+mn-lt"/>
                <a:cs typeface="+mn-lt"/>
              </a:rPr>
              <a:t>curves</a:t>
            </a:r>
            <a:r>
              <a:rPr lang="it-IT" dirty="0">
                <a:ea typeface="+mn-lt"/>
                <a:cs typeface="+mn-lt"/>
              </a:rPr>
              <a:t>  and </a:t>
            </a:r>
            <a:r>
              <a:rPr lang="it-IT" err="1">
                <a:ea typeface="+mn-lt"/>
                <a:cs typeface="+mn-lt"/>
              </a:rPr>
              <a:t>surfaces</a:t>
            </a:r>
            <a:r>
              <a:rPr lang="it-IT" dirty="0">
                <a:ea typeface="+mn-lt"/>
                <a:cs typeface="+mn-lt"/>
              </a:rPr>
              <a:t> 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two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algorithms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very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similar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each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purpose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b="1" dirty="0" err="1">
                <a:ea typeface="+mn-lt"/>
                <a:cs typeface="+mn-lt"/>
              </a:rPr>
              <a:t>evaluating</a:t>
            </a:r>
            <a:r>
              <a:rPr lang="it-IT" b="1" dirty="0">
                <a:ea typeface="+mn-lt"/>
                <a:cs typeface="+mn-lt"/>
              </a:rPr>
              <a:t> the points of a curve</a:t>
            </a:r>
            <a:r>
              <a:rPr lang="it-IT" dirty="0">
                <a:ea typeface="+mn-lt"/>
                <a:cs typeface="+mn-lt"/>
              </a:rPr>
              <a:t> (or </a:t>
            </a:r>
            <a:r>
              <a:rPr lang="it-IT" dirty="0" err="1">
                <a:ea typeface="+mn-lt"/>
                <a:cs typeface="+mn-lt"/>
              </a:rPr>
              <a:t>surface</a:t>
            </a:r>
            <a:r>
              <a:rPr lang="it-IT" dirty="0">
                <a:ea typeface="+mn-lt"/>
                <a:cs typeface="+mn-lt"/>
              </a:rPr>
              <a:t>).</a:t>
            </a:r>
          </a:p>
          <a:p>
            <a:pPr marL="0" indent="0">
              <a:buNone/>
            </a:pPr>
            <a:r>
              <a:rPr lang="it-IT" dirty="0">
                <a:ea typeface="+mn-lt"/>
                <a:cs typeface="+mn-lt"/>
              </a:rPr>
              <a:t>De </a:t>
            </a:r>
            <a:r>
              <a:rPr lang="it-IT" b="1" err="1">
                <a:ea typeface="+mn-lt"/>
                <a:cs typeface="+mn-lt"/>
              </a:rPr>
              <a:t>Casteljau's</a:t>
            </a:r>
            <a:r>
              <a:rPr lang="it-IT" b="1" dirty="0">
                <a:ea typeface="+mn-lt"/>
                <a:cs typeface="+mn-lt"/>
              </a:rPr>
              <a:t> </a:t>
            </a:r>
            <a:r>
              <a:rPr lang="it-IT" b="1" err="1">
                <a:ea typeface="+mn-lt"/>
                <a:cs typeface="+mn-lt"/>
              </a:rPr>
              <a:t>Algorithm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responsible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err="1">
                <a:ea typeface="+mn-lt"/>
                <a:cs typeface="+mn-lt"/>
              </a:rPr>
              <a:t>studying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b="1" err="1">
                <a:ea typeface="+mn-lt"/>
                <a:cs typeface="+mn-lt"/>
              </a:rPr>
              <a:t>Bèzier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curves</a:t>
            </a:r>
            <a:r>
              <a:rPr lang="it-IT" i="1" dirty="0">
                <a:ea typeface="+mn-lt"/>
                <a:cs typeface="+mn-lt"/>
              </a:rPr>
              <a:t> (or </a:t>
            </a:r>
            <a:r>
              <a:rPr lang="it-IT" i="1" err="1">
                <a:ea typeface="+mn-lt"/>
                <a:cs typeface="+mn-lt"/>
              </a:rPr>
              <a:t>surfaces</a:t>
            </a:r>
            <a:r>
              <a:rPr lang="it-IT" i="1" dirty="0">
                <a:ea typeface="+mn-lt"/>
                <a:cs typeface="+mn-lt"/>
              </a:rPr>
              <a:t>) </a:t>
            </a:r>
            <a:r>
              <a:rPr lang="it-IT" dirty="0">
                <a:ea typeface="+mn-lt"/>
                <a:cs typeface="+mn-lt"/>
              </a:rPr>
              <a:t>and </a:t>
            </a:r>
            <a:r>
              <a:rPr lang="it-IT" err="1">
                <a:ea typeface="+mn-lt"/>
                <a:cs typeface="+mn-lt"/>
              </a:rPr>
              <a:t>uses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principle</a:t>
            </a:r>
            <a:r>
              <a:rPr lang="it-IT" dirty="0">
                <a:ea typeface="+mn-lt"/>
                <a:cs typeface="+mn-lt"/>
              </a:rPr>
              <a:t> of parabola </a:t>
            </a:r>
            <a:r>
              <a:rPr lang="it-IT" err="1">
                <a:ea typeface="+mn-lt"/>
                <a:cs typeface="+mn-lt"/>
              </a:rPr>
              <a:t>arcs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it-IT" dirty="0"/>
              <a:t>De </a:t>
            </a:r>
            <a:r>
              <a:rPr lang="it-IT" b="1" dirty="0" err="1"/>
              <a:t>Boor's</a:t>
            </a:r>
            <a:r>
              <a:rPr lang="it-IT" b="1" dirty="0"/>
              <a:t> </a:t>
            </a:r>
            <a:r>
              <a:rPr lang="it-IT" b="1" dirty="0" err="1"/>
              <a:t>Algotithm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evaluating</a:t>
            </a:r>
            <a:r>
              <a:rPr lang="it-IT" dirty="0"/>
              <a:t> </a:t>
            </a:r>
            <a:r>
              <a:rPr lang="it-IT" b="1" dirty="0"/>
              <a:t>B-</a:t>
            </a:r>
            <a:r>
              <a:rPr lang="it-IT" b="1" dirty="0" err="1"/>
              <a:t>Spline</a:t>
            </a:r>
            <a:r>
              <a:rPr lang="it-IT" dirty="0"/>
              <a:t> </a:t>
            </a:r>
            <a:r>
              <a:rPr lang="it-IT" dirty="0" err="1"/>
              <a:t>curves</a:t>
            </a:r>
            <a:r>
              <a:rPr lang="it-IT" i="1" dirty="0">
                <a:ea typeface="+mn-lt"/>
                <a:cs typeface="+mn-lt"/>
              </a:rPr>
              <a:t> (or </a:t>
            </a:r>
            <a:r>
              <a:rPr lang="it-IT" i="1" dirty="0" err="1">
                <a:ea typeface="+mn-lt"/>
                <a:cs typeface="+mn-lt"/>
              </a:rPr>
              <a:t>surfaces</a:t>
            </a:r>
            <a:r>
              <a:rPr lang="it-IT" i="1" dirty="0">
                <a:ea typeface="+mn-lt"/>
                <a:cs typeface="+mn-lt"/>
              </a:rPr>
              <a:t>) </a:t>
            </a:r>
            <a:r>
              <a:rPr lang="it-IT" dirty="0" err="1">
                <a:ea typeface="+mn-lt"/>
                <a:cs typeface="+mn-lt"/>
              </a:rPr>
              <a:t>lowering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order</a:t>
            </a:r>
            <a:r>
              <a:rPr lang="it-IT" dirty="0">
                <a:ea typeface="+mn-lt"/>
                <a:cs typeface="+mn-lt"/>
              </a:rPr>
              <a:t> of the B-</a:t>
            </a:r>
            <a:r>
              <a:rPr lang="it-IT" dirty="0" err="1">
                <a:ea typeface="+mn-lt"/>
                <a:cs typeface="+mn-lt"/>
              </a:rPr>
              <a:t>Spline</a:t>
            </a:r>
            <a:r>
              <a:rPr lang="it-IT" dirty="0">
                <a:ea typeface="+mn-lt"/>
                <a:cs typeface="+mn-lt"/>
              </a:rPr>
              <a:t> to 1 by k-1 steps</a:t>
            </a:r>
            <a:r>
              <a:rPr lang="it-IT" i="1" dirty="0">
                <a:ea typeface="+mn-lt"/>
                <a:cs typeface="+mn-lt"/>
              </a:rPr>
              <a:t>.</a:t>
            </a:r>
            <a:endParaRPr lang="it-IT" u="sng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4" descr="Immagine che contiene uomo, muro, persona, interno&#10;&#10;Descrizione generata automaticamente">
            <a:extLst>
              <a:ext uri="{FF2B5EF4-FFF2-40B4-BE49-F238E27FC236}">
                <a16:creationId xmlns:a16="http://schemas.microsoft.com/office/drawing/2014/main" id="{C1B5960A-9628-4C42-0077-3570C210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05" y="1370885"/>
            <a:ext cx="2080496" cy="2562922"/>
          </a:xfrm>
          <a:prstGeom prst="rect">
            <a:avLst/>
          </a:prstGeom>
        </p:spPr>
      </p:pic>
      <p:pic>
        <p:nvPicPr>
          <p:cNvPr id="5" name="Immagine 5" descr="Immagine che contiene muro, persona, interno, uomo&#10;&#10;Descrizione generata automaticamente">
            <a:extLst>
              <a:ext uri="{FF2B5EF4-FFF2-40B4-BE49-F238E27FC236}">
                <a16:creationId xmlns:a16="http://schemas.microsoft.com/office/drawing/2014/main" id="{52FE036C-7EDA-EBE1-41C8-78112AF3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3" y="4576116"/>
            <a:ext cx="2233979" cy="215802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59FAAE-4E03-6F56-A3ED-DE1E97737E22}"/>
              </a:ext>
            </a:extLst>
          </p:cNvPr>
          <p:cNvSpPr txBox="1"/>
          <p:nvPr/>
        </p:nvSpPr>
        <p:spPr>
          <a:xfrm>
            <a:off x="2665177" y="4501172"/>
            <a:ext cx="929480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The </a:t>
            </a:r>
            <a:r>
              <a:rPr lang="it-IT" dirty="0" err="1">
                <a:ea typeface="+mn-lt"/>
                <a:cs typeface="+mn-lt"/>
              </a:rPr>
              <a:t>implementations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carried</a:t>
            </a:r>
            <a:r>
              <a:rPr lang="it-IT" dirty="0">
                <a:ea typeface="+mn-lt"/>
                <a:cs typeface="+mn-lt"/>
              </a:rPr>
              <a:t> out </a:t>
            </a:r>
            <a:r>
              <a:rPr lang="it-IT" dirty="0" err="1">
                <a:ea typeface="+mn-lt"/>
                <a:cs typeface="+mn-lt"/>
              </a:rPr>
              <a:t>using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dictates</a:t>
            </a:r>
            <a:r>
              <a:rPr lang="it-IT" dirty="0">
                <a:ea typeface="+mn-lt"/>
                <a:cs typeface="+mn-lt"/>
              </a:rPr>
              <a:t> of the theory </a:t>
            </a:r>
            <a:r>
              <a:rPr lang="it-IT" dirty="0" err="1">
                <a:ea typeface="+mn-lt"/>
                <a:cs typeface="+mn-lt"/>
              </a:rPr>
              <a:t>seen</a:t>
            </a:r>
            <a:r>
              <a:rPr lang="it-IT" dirty="0">
                <a:ea typeface="+mn-lt"/>
                <a:cs typeface="+mn-lt"/>
              </a:rPr>
              <a:t> in class. </a:t>
            </a:r>
            <a:endParaRPr lang="it-IT"/>
          </a:p>
          <a:p>
            <a:endParaRPr lang="it-IT"/>
          </a:p>
          <a:p>
            <a:r>
              <a:rPr lang="it-IT" dirty="0">
                <a:ea typeface="+mn-lt"/>
                <a:cs typeface="+mn-lt"/>
              </a:rPr>
              <a:t>In general, </a:t>
            </a:r>
            <a:r>
              <a:rPr lang="it-IT" dirty="0" err="1">
                <a:ea typeface="+mn-lt"/>
                <a:cs typeface="+mn-lt"/>
              </a:rPr>
              <a:t>attempts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always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made to exploit the </a:t>
            </a:r>
            <a:r>
              <a:rPr lang="it-IT" b="1" dirty="0" err="1">
                <a:ea typeface="+mn-lt"/>
                <a:cs typeface="+mn-lt"/>
              </a:rPr>
              <a:t>locality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properties</a:t>
            </a:r>
            <a:r>
              <a:rPr lang="it-IT" dirty="0">
                <a:ea typeface="+mn-lt"/>
                <a:cs typeface="+mn-lt"/>
              </a:rPr>
              <a:t> of the </a:t>
            </a:r>
            <a:r>
              <a:rPr lang="it-IT" dirty="0" err="1">
                <a:ea typeface="+mn-lt"/>
                <a:cs typeface="+mn-lt"/>
              </a:rPr>
              <a:t>algorithms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search</a:t>
            </a:r>
            <a:r>
              <a:rPr lang="it-IT" dirty="0">
                <a:ea typeface="+mn-lt"/>
                <a:cs typeface="+mn-lt"/>
              </a:rPr>
              <a:t> for the </a:t>
            </a:r>
            <a:r>
              <a:rPr lang="it-IT" dirty="0" err="1">
                <a:ea typeface="+mn-lt"/>
                <a:cs typeface="+mn-lt"/>
              </a:rPr>
              <a:t>required</a:t>
            </a:r>
            <a:r>
              <a:rPr lang="it-IT" dirty="0">
                <a:ea typeface="+mn-lt"/>
                <a:cs typeface="+mn-lt"/>
              </a:rPr>
              <a:t> point with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few</a:t>
            </a:r>
            <a:r>
              <a:rPr lang="it-IT" dirty="0">
                <a:ea typeface="+mn-lt"/>
                <a:cs typeface="+mn-lt"/>
              </a:rPr>
              <a:t> steps </a:t>
            </a:r>
            <a:r>
              <a:rPr lang="it-IT" dirty="0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possible</a:t>
            </a:r>
            <a:r>
              <a:rPr lang="it-IT" dirty="0">
                <a:ea typeface="+mn-lt"/>
                <a:cs typeface="+mn-lt"/>
              </a:rPr>
              <a:t>. </a:t>
            </a:r>
            <a:endParaRPr lang="it-IT"/>
          </a:p>
          <a:p>
            <a:endParaRPr lang="it-IT"/>
          </a:p>
          <a:p>
            <a:r>
              <a:rPr lang="it-IT" dirty="0" err="1">
                <a:ea typeface="+mn-lt"/>
                <a:cs typeface="+mn-lt"/>
              </a:rPr>
              <a:t>Furthermore</a:t>
            </a:r>
            <a:r>
              <a:rPr lang="it-IT" dirty="0">
                <a:ea typeface="+mn-lt"/>
                <a:cs typeface="+mn-lt"/>
              </a:rPr>
              <a:t>, the </a:t>
            </a:r>
            <a:r>
              <a:rPr lang="it-IT" dirty="0" err="1">
                <a:ea typeface="+mn-lt"/>
                <a:cs typeface="+mn-lt"/>
              </a:rPr>
              <a:t>algorithms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implemented</a:t>
            </a:r>
            <a:r>
              <a:rPr lang="it-IT" dirty="0">
                <a:ea typeface="+mn-lt"/>
                <a:cs typeface="+mn-lt"/>
              </a:rPr>
              <a:t> in </a:t>
            </a:r>
            <a:r>
              <a:rPr lang="it-IT" dirty="0" err="1">
                <a:ea typeface="+mn-lt"/>
                <a:cs typeface="+mn-lt"/>
              </a:rPr>
              <a:t>such</a:t>
            </a:r>
            <a:r>
              <a:rPr lang="it-IT" dirty="0">
                <a:ea typeface="+mn-lt"/>
                <a:cs typeface="+mn-lt"/>
              </a:rPr>
              <a:t> a way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b="1" dirty="0" err="1">
                <a:ea typeface="+mn-lt"/>
                <a:cs typeface="+mn-lt"/>
              </a:rPr>
              <a:t>various</a:t>
            </a:r>
            <a:r>
              <a:rPr lang="it-IT" b="1" dirty="0">
                <a:ea typeface="+mn-lt"/>
                <a:cs typeface="+mn-lt"/>
              </a:rPr>
              <a:t> steps of the </a:t>
            </a:r>
            <a:r>
              <a:rPr lang="it-IT" b="1" dirty="0" err="1">
                <a:ea typeface="+mn-lt"/>
                <a:cs typeface="+mn-lt"/>
              </a:rPr>
              <a:t>algorithm</a:t>
            </a:r>
            <a:r>
              <a:rPr lang="it-IT" b="1" dirty="0">
                <a:ea typeface="+mn-lt"/>
                <a:cs typeface="+mn-lt"/>
              </a:rPr>
              <a:t> can be </a:t>
            </a:r>
            <a:r>
              <a:rPr lang="it-IT" b="1" dirty="0" err="1">
                <a:ea typeface="+mn-lt"/>
                <a:cs typeface="+mn-lt"/>
              </a:rPr>
              <a:t>shown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graphically</a:t>
            </a:r>
            <a:r>
              <a:rPr lang="it-IT" dirty="0">
                <a:ea typeface="+mn-lt"/>
                <a:cs typeface="+mn-lt"/>
              </a:rPr>
              <a:t> to the user, step by step.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473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40BF88EA-0D47-B44A-D52D-71D1D1CB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91" y="344611"/>
            <a:ext cx="9898217" cy="6169112"/>
          </a:xfrm>
        </p:spPr>
      </p:pic>
    </p:spTree>
    <p:extLst>
      <p:ext uri="{BB962C8B-B14F-4D97-AF65-F5344CB8AC3E}">
        <p14:creationId xmlns:p14="http://schemas.microsoft.com/office/powerpoint/2010/main" val="30243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097B3-6A68-B5D9-5E19-6FF0ABA5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407371-5F5B-EBCF-A7C2-AA68F7FB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12" y="3532132"/>
            <a:ext cx="4907655" cy="30781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44815CA-FE3A-4D2A-5430-DC42EC7AC59F}"/>
              </a:ext>
            </a:extLst>
          </p:cNvPr>
          <p:cNvCxnSpPr/>
          <p:nvPr/>
        </p:nvCxnSpPr>
        <p:spPr>
          <a:xfrm>
            <a:off x="2027874" y="2678100"/>
            <a:ext cx="4810258" cy="222375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D60466-4382-A7D7-E7AB-ED448046419B}"/>
              </a:ext>
            </a:extLst>
          </p:cNvPr>
          <p:cNvCxnSpPr>
            <a:cxnSpLocks/>
          </p:cNvCxnSpPr>
          <p:nvPr/>
        </p:nvCxnSpPr>
        <p:spPr>
          <a:xfrm>
            <a:off x="7293814" y="2671685"/>
            <a:ext cx="667555" cy="223448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magine 9">
            <a:extLst>
              <a:ext uri="{FF2B5EF4-FFF2-40B4-BE49-F238E27FC236}">
                <a16:creationId xmlns:a16="http://schemas.microsoft.com/office/drawing/2014/main" id="{DF4C7CC1-EFE7-E384-2B11-B485F8FC7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0937" y="927236"/>
            <a:ext cx="5289393" cy="1778386"/>
          </a:xfrm>
        </p:spPr>
      </p:pic>
    </p:spTree>
    <p:extLst>
      <p:ext uri="{BB962C8B-B14F-4D97-AF65-F5344CB8AC3E}">
        <p14:creationId xmlns:p14="http://schemas.microsoft.com/office/powerpoint/2010/main" val="325047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9">
            <a:extLst>
              <a:ext uri="{FF2B5EF4-FFF2-40B4-BE49-F238E27FC236}">
                <a16:creationId xmlns:a16="http://schemas.microsoft.com/office/drawing/2014/main" id="{40BF88EA-0D47-B44A-D52D-71D1D1CBB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891" y="344611"/>
            <a:ext cx="9898217" cy="6169112"/>
          </a:xfrm>
        </p:spPr>
      </p:pic>
      <p:pic>
        <p:nvPicPr>
          <p:cNvPr id="10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E145650-34FF-6152-384E-CE236EEAD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513" y="342260"/>
            <a:ext cx="9837312" cy="61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7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097B3-6A68-B5D9-5E19-6FF0ABA5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0407371-5F5B-EBCF-A7C2-AA68F7FB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412" y="3532132"/>
            <a:ext cx="4907655" cy="30781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44815CA-FE3A-4D2A-5430-DC42EC7AC59F}"/>
              </a:ext>
            </a:extLst>
          </p:cNvPr>
          <p:cNvCxnSpPr/>
          <p:nvPr/>
        </p:nvCxnSpPr>
        <p:spPr>
          <a:xfrm>
            <a:off x="2204435" y="3068393"/>
            <a:ext cx="4810258" cy="2223751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2D60466-4382-A7D7-E7AB-ED448046419B}"/>
              </a:ext>
            </a:extLst>
          </p:cNvPr>
          <p:cNvCxnSpPr>
            <a:cxnSpLocks/>
          </p:cNvCxnSpPr>
          <p:nvPr/>
        </p:nvCxnSpPr>
        <p:spPr>
          <a:xfrm>
            <a:off x="7377448" y="3089856"/>
            <a:ext cx="667555" cy="223448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magine 9">
            <a:extLst>
              <a:ext uri="{FF2B5EF4-FFF2-40B4-BE49-F238E27FC236}">
                <a16:creationId xmlns:a16="http://schemas.microsoft.com/office/drawing/2014/main" id="{4FEB7D92-8050-49C6-1CE8-E5B30FCB8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2992" y="1761488"/>
            <a:ext cx="5255116" cy="1306937"/>
          </a:xfrm>
        </p:spPr>
      </p:pic>
    </p:spTree>
    <p:extLst>
      <p:ext uri="{BB962C8B-B14F-4D97-AF65-F5344CB8AC3E}">
        <p14:creationId xmlns:p14="http://schemas.microsoft.com/office/powerpoint/2010/main" val="418415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E145650-34FF-6152-384E-CE236EEA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3" y="342260"/>
            <a:ext cx="9837312" cy="6119818"/>
          </a:xfrm>
          <a:prstGeom prst="rect">
            <a:avLst/>
          </a:prstGeom>
        </p:spPr>
      </p:pic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5556525-0EEE-4092-AB16-B819AA71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8" y="345240"/>
            <a:ext cx="9824223" cy="6111763"/>
          </a:xfrm>
          <a:prstGeom prst="rect">
            <a:avLst/>
          </a:prstGeo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216C20-E9CD-EA31-2C52-82738248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699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E145650-34FF-6152-384E-CE236EEA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3" y="342260"/>
            <a:ext cx="9837312" cy="6119818"/>
          </a:xfrm>
          <a:prstGeom prst="rect">
            <a:avLst/>
          </a:prstGeom>
        </p:spPr>
      </p:pic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5556525-0EEE-4092-AB16-B819AA71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8" y="345240"/>
            <a:ext cx="9824223" cy="6111763"/>
          </a:xfrm>
          <a:prstGeom prst="rect">
            <a:avLst/>
          </a:prstGeom>
        </p:spPr>
      </p:pic>
      <p:pic>
        <p:nvPicPr>
          <p:cNvPr id="3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65322F9-9C8D-701E-9B1F-1D799124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47752" y="347896"/>
            <a:ext cx="9850031" cy="6170921"/>
          </a:xfrm>
        </p:spPr>
      </p:pic>
    </p:spTree>
    <p:extLst>
      <p:ext uri="{BB962C8B-B14F-4D97-AF65-F5344CB8AC3E}">
        <p14:creationId xmlns:p14="http://schemas.microsoft.com/office/powerpoint/2010/main" val="282925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01E60F38-0A1D-C3DD-D382-25DFCADC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D257851-71FD-BBDC-685A-069F9C0A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400" y="1295400"/>
            <a:ext cx="9601200" cy="42672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11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E145650-34FF-6152-384E-CE236EEA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13" y="342260"/>
            <a:ext cx="9837312" cy="6119818"/>
          </a:xfrm>
          <a:prstGeom prst="rect">
            <a:avLst/>
          </a:prstGeom>
        </p:spPr>
      </p:pic>
      <p:pic>
        <p:nvPicPr>
          <p:cNvPr id="2" name="Immagine 2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5556525-0EEE-4092-AB16-B819AA71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18" y="345240"/>
            <a:ext cx="9824223" cy="6111763"/>
          </a:xfrm>
          <a:prstGeom prst="rect">
            <a:avLst/>
          </a:prstGeom>
        </p:spPr>
      </p:pic>
      <p:pic>
        <p:nvPicPr>
          <p:cNvPr id="6" name="Immagine 6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922EF35-09D2-ADE1-8E66-91498BE2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57046" y="347896"/>
            <a:ext cx="9840738" cy="6124457"/>
          </a:xfrm>
        </p:spPr>
      </p:pic>
    </p:spTree>
    <p:extLst>
      <p:ext uri="{BB962C8B-B14F-4D97-AF65-F5344CB8AC3E}">
        <p14:creationId xmlns:p14="http://schemas.microsoft.com/office/powerpoint/2010/main" val="2002645929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1D7"/>
      </a:accent1>
      <a:accent2>
        <a:srgbClr val="5AADC9"/>
      </a:accent2>
      <a:accent3>
        <a:srgbClr val="6D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PoiseVTI</vt:lpstr>
      <vt:lpstr>GRAPHIC INTERFACe For De Casteljau and De Boor algotithms</vt:lpstr>
      <vt:lpstr>Preliminary operations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REMOVING AND CHANGING POINTS</vt:lpstr>
      <vt:lpstr>Superfici</vt:lpstr>
      <vt:lpstr>Superfici</vt:lpstr>
      <vt:lpstr>OVERLAPPING OF THE FIGURES</vt:lpstr>
      <vt:lpstr>De Boor</vt:lpstr>
      <vt:lpstr>Presentazione standard di PowerPoint</vt:lpstr>
      <vt:lpstr>Presentazione standard di PowerPoint</vt:lpstr>
      <vt:lpstr>Superfici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423</cp:revision>
  <dcterms:created xsi:type="dcterms:W3CDTF">2023-05-16T13:45:50Z</dcterms:created>
  <dcterms:modified xsi:type="dcterms:W3CDTF">2023-06-14T10:54:09Z</dcterms:modified>
</cp:coreProperties>
</file>