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635" r:id="rId2"/>
    <p:sldId id="709" r:id="rId3"/>
    <p:sldId id="615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3E7E5-C34B-6D41-BB16-93413A4B86B5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D6945-BC9D-9E4B-9B05-D6EFA21EB8E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01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The </a:t>
            </a:r>
            <a:r>
              <a:rPr lang="it-IT" dirty="0" err="1"/>
              <a:t>rest</a:t>
            </a:r>
            <a:r>
              <a:rPr lang="it-IT" dirty="0"/>
              <a:t> of TALL menu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displayed</a:t>
            </a:r>
            <a:r>
              <a:rPr lang="it-IT" dirty="0"/>
              <a:t> after </a:t>
            </a:r>
            <a:r>
              <a:rPr lang="it-IT" dirty="0" err="1"/>
              <a:t>imported</a:t>
            </a:r>
            <a:r>
              <a:rPr lang="it-IT" dirty="0"/>
              <a:t>/</a:t>
            </a:r>
            <a:r>
              <a:rPr lang="it-IT" dirty="0" err="1"/>
              <a:t>loaded</a:t>
            </a:r>
            <a:r>
              <a:rPr lang="it-IT" dirty="0"/>
              <a:t> data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B8D84-C046-214B-9CA8-5D171D38B87A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883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6BC9F-8EE5-1758-7D20-A347EDA21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2DB15F2-6A85-5303-D5A9-BD93406774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F04BECE-E0E5-28A9-BEBB-6163E6003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The </a:t>
            </a:r>
            <a:r>
              <a:rPr lang="it-IT" dirty="0" err="1"/>
              <a:t>rest</a:t>
            </a:r>
            <a:r>
              <a:rPr lang="it-IT" dirty="0"/>
              <a:t> of TALL menu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displayed</a:t>
            </a:r>
            <a:r>
              <a:rPr lang="it-IT" dirty="0"/>
              <a:t> after </a:t>
            </a:r>
            <a:r>
              <a:rPr lang="it-IT" dirty="0" err="1"/>
              <a:t>imported</a:t>
            </a:r>
            <a:r>
              <a:rPr lang="it-IT" dirty="0"/>
              <a:t>/</a:t>
            </a:r>
            <a:r>
              <a:rPr lang="it-IT" dirty="0" err="1"/>
              <a:t>loaded</a:t>
            </a:r>
            <a:r>
              <a:rPr lang="it-IT" dirty="0"/>
              <a:t> data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577A4B6-CB0B-1FD4-78E0-AF9AD301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4B8D84-C046-214B-9CA8-5D171D38B87A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83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EECD-3ABA-4972-B572-3EA7A26C705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4995-0296-4777-8C56-2BC8085070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1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EECD-3ABA-4972-B572-3EA7A26C705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4995-0296-4777-8C56-2BC808507098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703567"/>
            <a:ext cx="1051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99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EECD-3ABA-4972-B572-3EA7A26C705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4995-0296-4777-8C56-2BC8085070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4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703567"/>
            <a:ext cx="1051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78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EECD-3ABA-4972-B572-3EA7A26C705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4995-0296-4777-8C56-2BC8085070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EECD-3ABA-4972-B572-3EA7A26C705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4995-0296-4777-8C56-2BC8085070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9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EECD-3ABA-4972-B572-3EA7A26C705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4995-0296-4777-8C56-2BC8085070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8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EECD-3ABA-4972-B572-3EA7A26C705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4995-0296-4777-8C56-2BC808507098}" type="slidenum">
              <a:rPr lang="en-US" smtClean="0"/>
              <a:t>‹N›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8200" y="1703567"/>
            <a:ext cx="105156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77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EECD-3ABA-4972-B572-3EA7A26C705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4995-0296-4777-8C56-2BC8085070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0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EECD-3ABA-4972-B572-3EA7A26C705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4995-0296-4777-8C56-2BC8085070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5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EECD-3ABA-4972-B572-3EA7A26C705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74995-0296-4777-8C56-2BC8085070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2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EECD-3ABA-4972-B572-3EA7A26C7053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74995-0296-4777-8C56-2BC80850709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7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Immagine che contiene testo, schermata, logo, Sistema operativo&#10;&#10;Il contenuto generato dall'IA potrebbe non essere corretto.">
            <a:extLst>
              <a:ext uri="{FF2B5EF4-FFF2-40B4-BE49-F238E27FC236}">
                <a16:creationId xmlns:a16="http://schemas.microsoft.com/office/drawing/2014/main" id="{74B23784-5F89-AD1A-7CB1-1D242698D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16" y="1796081"/>
            <a:ext cx="9936878" cy="4696794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FC77F806-1515-9C69-D332-42C8A99F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noProof="0" dirty="0">
                <a:solidFill>
                  <a:srgbClr val="55A27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Interface overview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E5C2E7-AA65-7D32-4095-5EBEF3F934E9}"/>
              </a:ext>
            </a:extLst>
          </p:cNvPr>
          <p:cNvSpPr txBox="1"/>
          <p:nvPr/>
        </p:nvSpPr>
        <p:spPr>
          <a:xfrm>
            <a:off x="1496463" y="3016284"/>
            <a:ext cx="1595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rest of the TALL menu will be displayed after data are imported or loaded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DD8B6E34-43C2-BF30-FB48-8BE2492BD631}"/>
              </a:ext>
            </a:extLst>
          </p:cNvPr>
          <p:cNvCxnSpPr>
            <a:cxnSpLocks/>
          </p:cNvCxnSpPr>
          <p:nvPr/>
        </p:nvCxnSpPr>
        <p:spPr>
          <a:xfrm flipH="1">
            <a:off x="150125" y="2916912"/>
            <a:ext cx="2092655" cy="0"/>
          </a:xfrm>
          <a:prstGeom prst="straightConnector1">
            <a:avLst/>
          </a:prstGeom>
          <a:ln w="28575">
            <a:solidFill>
              <a:srgbClr val="4E7A4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7AC96F8-AF23-5B6B-237C-736D2601E0E1}"/>
              </a:ext>
            </a:extLst>
          </p:cNvPr>
          <p:cNvSpPr txBox="1"/>
          <p:nvPr/>
        </p:nvSpPr>
        <p:spPr>
          <a:xfrm>
            <a:off x="138258" y="2557759"/>
            <a:ext cx="1380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55A27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TALL menu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C058ED4-083B-8358-7B78-E47D043DE70D}"/>
              </a:ext>
            </a:extLst>
          </p:cNvPr>
          <p:cNvSpPr/>
          <p:nvPr/>
        </p:nvSpPr>
        <p:spPr>
          <a:xfrm>
            <a:off x="11072680" y="1841723"/>
            <a:ext cx="208409" cy="200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3EE156A-587A-636A-5D6A-94DFB42B35AB}"/>
              </a:ext>
            </a:extLst>
          </p:cNvPr>
          <p:cNvSpPr/>
          <p:nvPr/>
        </p:nvSpPr>
        <p:spPr>
          <a:xfrm>
            <a:off x="10758233" y="1841723"/>
            <a:ext cx="208409" cy="194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BC4F526-586C-15D0-A345-A80B4555E45A}"/>
              </a:ext>
            </a:extLst>
          </p:cNvPr>
          <p:cNvSpPr/>
          <p:nvPr/>
        </p:nvSpPr>
        <p:spPr>
          <a:xfrm>
            <a:off x="10426562" y="1841993"/>
            <a:ext cx="208408" cy="194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A204F214-DD1A-8E4E-F86C-F0CF4814FD3E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0157911" y="2036363"/>
            <a:ext cx="372855" cy="7260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>
            <a:extLst>
              <a:ext uri="{FF2B5EF4-FFF2-40B4-BE49-F238E27FC236}">
                <a16:creationId xmlns:a16="http://schemas.microsoft.com/office/drawing/2014/main" id="{015496DE-AB87-A186-AEBA-387D0B01372F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0862437" y="2036093"/>
            <a:ext cx="1" cy="936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3767FB4D-24EB-2285-D611-98D700C5EC89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11176885" y="2042443"/>
            <a:ext cx="338105" cy="72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62D30C7-AA03-9C64-98B3-09684DB9B383}"/>
              </a:ext>
            </a:extLst>
          </p:cNvPr>
          <p:cNvSpPr txBox="1"/>
          <p:nvPr/>
        </p:nvSpPr>
        <p:spPr>
          <a:xfrm>
            <a:off x="9470757" y="2668647"/>
            <a:ext cx="93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1" u="none" strike="noStrike" kern="1200" cap="none" spc="0" normalizeH="0" baseline="0" noProof="0" dirty="0">
                <a:ln>
                  <a:noFill/>
                </a:ln>
                <a:solidFill>
                  <a:srgbClr val="4E7A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Donate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0E1A961-9032-197C-49AD-56AD7638D089}"/>
              </a:ext>
            </a:extLst>
          </p:cNvPr>
          <p:cNvSpPr txBox="1"/>
          <p:nvPr/>
        </p:nvSpPr>
        <p:spPr>
          <a:xfrm>
            <a:off x="10178373" y="2950463"/>
            <a:ext cx="1380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1" u="none" strike="noStrike" kern="1200" cap="none" spc="0" normalizeH="0" baseline="0" noProof="0" dirty="0">
                <a:ln>
                  <a:noFill/>
                </a:ln>
                <a:solidFill>
                  <a:srgbClr val="4E7A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Contributors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A7065CE-919D-4BC6-4002-8A4EDD9B51BE}"/>
              </a:ext>
            </a:extLst>
          </p:cNvPr>
          <p:cNvSpPr txBox="1"/>
          <p:nvPr/>
        </p:nvSpPr>
        <p:spPr>
          <a:xfrm>
            <a:off x="11389470" y="2668647"/>
            <a:ext cx="93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1" u="none" strike="noStrike" kern="1200" cap="none" spc="0" normalizeH="0" baseline="0" noProof="0" dirty="0">
                <a:ln>
                  <a:noFill/>
                </a:ln>
                <a:solidFill>
                  <a:srgbClr val="4E7A4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393323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43BC5-03C9-2350-8800-CF5620A96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861893D9-DD6A-3F4D-A116-2D4B756D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 noProof="0" dirty="0">
                <a:solidFill>
                  <a:srgbClr val="55A27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Settings: Configuring the Working Folder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40C9DC-4C6F-185B-6C9E-1679DF2494CB}"/>
              </a:ext>
            </a:extLst>
          </p:cNvPr>
          <p:cNvSpPr txBox="1"/>
          <p:nvPr/>
        </p:nvSpPr>
        <p:spPr>
          <a:xfrm>
            <a:off x="1496463" y="3219485"/>
            <a:ext cx="1835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rest of the TALL menu will be displayed after data are imported or loaded</a:t>
            </a:r>
          </a:p>
        </p:txBody>
      </p:sp>
      <p:pic>
        <p:nvPicPr>
          <p:cNvPr id="29" name="Immagine 28" descr="Immagine che contiene testo, schermata, design&#10;&#10;Il contenuto generato dall'IA potrebbe non essere corretto.">
            <a:extLst>
              <a:ext uri="{FF2B5EF4-FFF2-40B4-BE49-F238E27FC236}">
                <a16:creationId xmlns:a16="http://schemas.microsoft.com/office/drawing/2014/main" id="{7B3CF1B2-90B3-03D9-764A-77E0B23A7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24" y="1681320"/>
            <a:ext cx="9543942" cy="4355325"/>
          </a:xfrm>
          <a:prstGeom prst="rect">
            <a:avLst/>
          </a:prstGeom>
        </p:spPr>
      </p:pic>
      <p:sp>
        <p:nvSpPr>
          <p:cNvPr id="25" name="Stella a 7 punte 24">
            <a:extLst>
              <a:ext uri="{FF2B5EF4-FFF2-40B4-BE49-F238E27FC236}">
                <a16:creationId xmlns:a16="http://schemas.microsoft.com/office/drawing/2014/main" id="{8B82134C-CBBD-6D47-FE07-F906CA007CB9}"/>
              </a:ext>
            </a:extLst>
          </p:cNvPr>
          <p:cNvSpPr/>
          <p:nvPr/>
        </p:nvSpPr>
        <p:spPr>
          <a:xfrm>
            <a:off x="3082110" y="3130224"/>
            <a:ext cx="153341" cy="144611"/>
          </a:xfrm>
          <a:prstGeom prst="star7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Elemento grafico 19" descr="Cursore con riempimento a tinta unita">
            <a:extLst>
              <a:ext uri="{FF2B5EF4-FFF2-40B4-BE49-F238E27FC236}">
                <a16:creationId xmlns:a16="http://schemas.microsoft.com/office/drawing/2014/main" id="{BBF63797-2AC1-C10C-EA51-E21A92EEDE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07730">
            <a:off x="3079353" y="3157660"/>
            <a:ext cx="299336" cy="299336"/>
          </a:xfrm>
          <a:prstGeom prst="rect">
            <a:avLst/>
          </a:prstGeom>
        </p:spPr>
      </p:pic>
      <p:pic>
        <p:nvPicPr>
          <p:cNvPr id="12" name="Immagine 11" descr="Immagine che contiene software, Icona del computer, Software multimediale, testo&#10;&#10;Il contenuto generato dall'IA potrebbe non essere corretto.">
            <a:extLst>
              <a:ext uri="{FF2B5EF4-FFF2-40B4-BE49-F238E27FC236}">
                <a16:creationId xmlns:a16="http://schemas.microsoft.com/office/drawing/2014/main" id="{EE803CA4-EE6C-F6E8-889D-AC892F65D4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9317" y="3282445"/>
            <a:ext cx="5136349" cy="257706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AA11913-D7AD-2A6B-8332-7FB0D514EF1C}"/>
              </a:ext>
            </a:extLst>
          </p:cNvPr>
          <p:cNvSpPr txBox="1"/>
          <p:nvPr/>
        </p:nvSpPr>
        <p:spPr>
          <a:xfrm>
            <a:off x="1107783" y="5708310"/>
            <a:ext cx="1084869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55A37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ensures efficient file organization and easy access to results!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B0EF693-FAB4-3408-6147-B07242757EA7}"/>
              </a:ext>
            </a:extLst>
          </p:cNvPr>
          <p:cNvSpPr txBox="1"/>
          <p:nvPr/>
        </p:nvSpPr>
        <p:spPr>
          <a:xfrm>
            <a:off x="2414290" y="3789876"/>
            <a:ext cx="24348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Roboto" panose="02000000000000000000" pitchFamily="2" charset="0"/>
                <a:cs typeface="Roboto" panose="02000000000000000000" pitchFamily="2" charset="0"/>
              </a:rPr>
              <a:t>Upon the first launch, users must set a 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directory for storing outputs. This can be changed later in the settings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49C3A48E-FD49-0C53-E899-4F821F9C1237}"/>
              </a:ext>
            </a:extLst>
          </p:cNvPr>
          <p:cNvSpPr txBox="1"/>
          <p:nvPr/>
        </p:nvSpPr>
        <p:spPr>
          <a:xfrm>
            <a:off x="8467867" y="2232450"/>
            <a:ext cx="2882409" cy="1015663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  <a:lvl1pPr>
              <a:defRPr sz="20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settings are saved and automatically applied in future sessions</a:t>
            </a:r>
          </a:p>
        </p:txBody>
      </p:sp>
    </p:spTree>
    <p:extLst>
      <p:ext uri="{BB962C8B-B14F-4D97-AF65-F5344CB8AC3E}">
        <p14:creationId xmlns:p14="http://schemas.microsoft.com/office/powerpoint/2010/main" val="42041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13">
            <a:extLst>
              <a:ext uri="{FF2B5EF4-FFF2-40B4-BE49-F238E27FC236}">
                <a16:creationId xmlns:a16="http://schemas.microsoft.com/office/drawing/2014/main" id="{54A4586A-6C1F-C57B-6AA5-6ED968B3B2E4}"/>
              </a:ext>
            </a:extLst>
          </p:cNvPr>
          <p:cNvSpPr/>
          <p:nvPr/>
        </p:nvSpPr>
        <p:spPr>
          <a:xfrm rot="5400000">
            <a:off x="5066288" y="3631390"/>
            <a:ext cx="2866096" cy="793129"/>
          </a:xfrm>
          <a:prstGeom prst="roundRect">
            <a:avLst>
              <a:gd name="adj" fmla="val 5222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25400" dir="2700000" algn="t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000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72EF87A-0AB0-7B7F-E8C9-E0B2053C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29472" cy="1325563"/>
          </a:xfrm>
        </p:spPr>
        <p:txBody>
          <a:bodyPr>
            <a:normAutofit/>
          </a:bodyPr>
          <a:lstStyle/>
          <a:p>
            <a:r>
              <a:rPr lang="en-GB" b="1" noProof="0" dirty="0">
                <a:solidFill>
                  <a:srgbClr val="55A27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TALL buttons</a:t>
            </a:r>
          </a:p>
        </p:txBody>
      </p:sp>
      <p:sp>
        <p:nvSpPr>
          <p:cNvPr id="5" name="사각형: 둥근 모서리 13">
            <a:extLst>
              <a:ext uri="{FF2B5EF4-FFF2-40B4-BE49-F238E27FC236}">
                <a16:creationId xmlns:a16="http://schemas.microsoft.com/office/drawing/2014/main" id="{CD766057-F834-15F3-D1F7-33D585CC1009}"/>
              </a:ext>
            </a:extLst>
          </p:cNvPr>
          <p:cNvSpPr/>
          <p:nvPr/>
        </p:nvSpPr>
        <p:spPr>
          <a:xfrm rot="5400000">
            <a:off x="-718984" y="3631390"/>
            <a:ext cx="2866096" cy="793129"/>
          </a:xfrm>
          <a:prstGeom prst="roundRect">
            <a:avLst>
              <a:gd name="adj" fmla="val 5222"/>
            </a:avLst>
          </a:pr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25400" dir="2700000" algn="tl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0000" tIns="72000" rIns="9144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  <p:pic>
        <p:nvPicPr>
          <p:cNvPr id="8" name="Immagine 7" descr="Immagine che contiene Elementi grafici, simbolo, logo, cerchio&#10;&#10;Descrizione generata automaticamente">
            <a:extLst>
              <a:ext uri="{FF2B5EF4-FFF2-40B4-BE49-F238E27FC236}">
                <a16:creationId xmlns:a16="http://schemas.microsoft.com/office/drawing/2014/main" id="{B811980D-AECD-955A-FCFC-B2C427D3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63" y="2901292"/>
            <a:ext cx="472435" cy="454902"/>
          </a:xfrm>
          <a:prstGeom prst="rect">
            <a:avLst/>
          </a:prstGeom>
        </p:spPr>
      </p:pic>
      <p:pic>
        <p:nvPicPr>
          <p:cNvPr id="9" name="Immagine 8" descr="Immagine che contiene oggetti in metallo, cerchio, ingranaggio, ruota&#10;&#10;Descrizione generata automaticamente">
            <a:extLst>
              <a:ext uri="{FF2B5EF4-FFF2-40B4-BE49-F238E27FC236}">
                <a16:creationId xmlns:a16="http://schemas.microsoft.com/office/drawing/2014/main" id="{91D1734C-ECA1-4408-E1F3-D04D7AF37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63" y="3747706"/>
            <a:ext cx="472436" cy="490895"/>
          </a:xfrm>
          <a:prstGeom prst="rect">
            <a:avLst/>
          </a:prstGeom>
        </p:spPr>
      </p:pic>
      <p:pic>
        <p:nvPicPr>
          <p:cNvPr id="10" name="Immagine 9" descr="Immagine che contiene simbolo, logo, Carattere, Elementi grafici&#10;&#10;Descrizione generata automaticamente">
            <a:extLst>
              <a:ext uri="{FF2B5EF4-FFF2-40B4-BE49-F238E27FC236}">
                <a16:creationId xmlns:a16="http://schemas.microsoft.com/office/drawing/2014/main" id="{72F9491A-8205-9836-A39A-4BF56A403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30" y="4596253"/>
            <a:ext cx="527471" cy="49121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DD44BF7-178C-619F-3527-D9B8EC38DDCA}"/>
              </a:ext>
            </a:extLst>
          </p:cNvPr>
          <p:cNvSpPr txBox="1"/>
          <p:nvPr/>
        </p:nvSpPr>
        <p:spPr>
          <a:xfrm>
            <a:off x="1301711" y="3617603"/>
            <a:ext cx="45654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small" spc="300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Settings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list of options for setting analysis parameters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E592120-9222-35CF-7126-C9F524F7EEE6}"/>
              </a:ext>
            </a:extLst>
          </p:cNvPr>
          <p:cNvSpPr txBox="1"/>
          <p:nvPr/>
        </p:nvSpPr>
        <p:spPr>
          <a:xfrm>
            <a:off x="1301711" y="2723492"/>
            <a:ext cx="46147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small" spc="300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.SF NS"/>
                <a:ea typeface="+mn-ea"/>
                <a:cs typeface="+mn-cs"/>
              </a:rPr>
              <a:t>Start the process and execute the analyses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0F22DA7-DC52-D55F-D952-16C51ADE4CFD}"/>
              </a:ext>
            </a:extLst>
          </p:cNvPr>
          <p:cNvSpPr txBox="1"/>
          <p:nvPr/>
        </p:nvSpPr>
        <p:spPr>
          <a:xfrm>
            <a:off x="1301711" y="4472663"/>
            <a:ext cx="43220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small" spc="300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 the graphs or export data in Excel</a:t>
            </a:r>
          </a:p>
        </p:txBody>
      </p:sp>
      <p:pic>
        <p:nvPicPr>
          <p:cNvPr id="16" name="Immagine 15" descr="Immagine che contiene simbolo&#10;&#10;Descrizione generata automaticamente">
            <a:extLst>
              <a:ext uri="{FF2B5EF4-FFF2-40B4-BE49-F238E27FC236}">
                <a16:creationId xmlns:a16="http://schemas.microsoft.com/office/drawing/2014/main" id="{49A6E23C-2A3A-B346-8402-1F87E0E22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877" y="3732836"/>
            <a:ext cx="527472" cy="490895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21FC16B-7F62-709F-2676-B69BEB551AAE}"/>
              </a:ext>
            </a:extLst>
          </p:cNvPr>
          <p:cNvSpPr txBox="1"/>
          <p:nvPr/>
        </p:nvSpPr>
        <p:spPr>
          <a:xfrm>
            <a:off x="7072911" y="3617603"/>
            <a:ext cx="31337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small" spc="300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to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.SF NS"/>
                <a:ea typeface="+mn-ea"/>
                <a:cs typeface="+mn-cs"/>
              </a:rPr>
              <a:t>Save analysis results to a report</a:t>
            </a:r>
          </a:p>
        </p:txBody>
      </p:sp>
      <p:pic>
        <p:nvPicPr>
          <p:cNvPr id="19" name="Immagine 18" descr="Immagine che contiene logo, Elementi grafici, simbolo, cerchio&#10;&#10;Descrizione generata automaticamente">
            <a:extLst>
              <a:ext uri="{FF2B5EF4-FFF2-40B4-BE49-F238E27FC236}">
                <a16:creationId xmlns:a16="http://schemas.microsoft.com/office/drawing/2014/main" id="{71812589-5606-1CD1-7FE1-F1825A3C494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50" t="8091" r="7430" b="7624"/>
          <a:stretch/>
        </p:blipFill>
        <p:spPr>
          <a:xfrm>
            <a:off x="6278977" y="4594140"/>
            <a:ext cx="443679" cy="437248"/>
          </a:xfrm>
          <a:prstGeom prst="ellipse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EF4FFDB-94C3-6BF4-6402-05464AED260C}"/>
              </a:ext>
            </a:extLst>
          </p:cNvPr>
          <p:cNvSpPr txBox="1"/>
          <p:nvPr/>
        </p:nvSpPr>
        <p:spPr>
          <a:xfrm>
            <a:off x="7039154" y="4472663"/>
            <a:ext cx="516679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small" spc="300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Restore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E0E0E"/>
                </a:solidFill>
                <a:effectLst/>
                <a:uLnTx/>
                <a:uFillTx/>
                <a:latin typeface=".SF NS"/>
                <a:ea typeface="+mn-ea"/>
                <a:cs typeface="+mn-cs"/>
              </a:rPr>
              <a:t>Revert to the original data, restoring the initial object</a:t>
            </a:r>
          </a:p>
        </p:txBody>
      </p:sp>
      <p:pic>
        <p:nvPicPr>
          <p:cNvPr id="21" name="Immagine 20" descr="Immagine che contiene simbolo, logo, design&#10;&#10;Descrizione generata automaticamente">
            <a:extLst>
              <a:ext uri="{FF2B5EF4-FFF2-40B4-BE49-F238E27FC236}">
                <a16:creationId xmlns:a16="http://schemas.microsoft.com/office/drawing/2014/main" id="{FC9C74CB-DDAF-3D63-8DD9-F924F097556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0227" t="11905" r="12500" b="11873"/>
          <a:stretch/>
        </p:blipFill>
        <p:spPr>
          <a:xfrm>
            <a:off x="6266277" y="2897356"/>
            <a:ext cx="431800" cy="406567"/>
          </a:xfrm>
          <a:prstGeom prst="ellipse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FF6A6B4-8776-C36A-3C77-480234B20177}"/>
              </a:ext>
            </a:extLst>
          </p:cNvPr>
          <p:cNvSpPr txBox="1"/>
          <p:nvPr/>
        </p:nvSpPr>
        <p:spPr>
          <a:xfrm>
            <a:off x="7055344" y="2750469"/>
            <a:ext cx="46907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small" spc="300" normalizeH="0" baseline="0" noProof="0" dirty="0">
                <a:ln>
                  <a:noFill/>
                </a:ln>
                <a:solidFill>
                  <a:srgbClr val="5482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Export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analyzed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in TALL as a .tall file format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E0E0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831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175</Words>
  <Application>Microsoft Macintosh PowerPoint</Application>
  <PresentationFormat>Widescreen</PresentationFormat>
  <Paragraphs>29</Paragraphs>
  <Slides>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10" baseType="lpstr">
      <vt:lpstr>.SF NS</vt:lpstr>
      <vt:lpstr>Aptos</vt:lpstr>
      <vt:lpstr>Arial</vt:lpstr>
      <vt:lpstr>Calibri</vt:lpstr>
      <vt:lpstr>Calibri Light</vt:lpstr>
      <vt:lpstr>Roboto</vt:lpstr>
      <vt:lpstr>Office Theme</vt:lpstr>
      <vt:lpstr>Interface overview</vt:lpstr>
      <vt:lpstr>Settings: Configuring the Working Folder</vt:lpstr>
      <vt:lpstr>TALL buttons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SPANO</dc:creator>
  <cp:lastModifiedBy>MARIA SPANO</cp:lastModifiedBy>
  <cp:revision>3</cp:revision>
  <dcterms:created xsi:type="dcterms:W3CDTF">2025-04-22T13:11:12Z</dcterms:created>
  <dcterms:modified xsi:type="dcterms:W3CDTF">2025-04-22T13:43:19Z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2025-04-22T13:12:31Z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ec424796-a5f7-4198-ac8c-5f97bfa51b6a</vt:lpwstr>
  </property>
  <property fmtid="{D5CDD505-2E9C-101B-9397-08002B2CF9AE}" pid="8" name="MSIP_Label_2ad0b24d-6422-44b0-b3de-abb3a9e8c81a_ContentBits">
    <vt:lpwstr>0</vt:lpwstr>
  </property>
  <property fmtid="{D5CDD505-2E9C-101B-9397-08002B2CF9AE}" pid="9" name="MSIP_Label_2ad0b24d-6422-44b0-b3de-abb3a9e8c81a_Tag">
    <vt:lpwstr>50, 3, 0, 1</vt:lpwstr>
  </property>
</Properties>
</file>