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C749-9C65-4E09-A311-94C2EAD12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F164D-917F-4271-A08C-FFA38555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1895-7EF2-412B-8574-F46495B4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2331-AAD2-4231-A022-E62F9CC9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4C317-7170-4B8D-B2D4-A987E50D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2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607D-8BD9-4121-8492-8BDFB3CD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3FCE5-C8A8-4BBA-9851-86303501B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7AE4-2C78-4DE9-B161-F84C37E2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506E0-6AFC-4CED-B731-C9B7D195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6D3FB-31D2-4877-9908-9BB09B3B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3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F84DA-609A-4CEC-8906-D97C1117B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5A635-F8B9-485D-8CD5-920E13829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FE200-CAEF-48F2-95F3-0B704A86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D1222-AB45-4F4E-9F45-74156DC7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F744E-71DC-4B22-A74F-DE0ABEE3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1D2F-3679-4C94-9026-AF490AB8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26363-2870-4535-8EC9-87BD1408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B131-B8D6-4699-921C-8749F61B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A0237-1CE5-4CE3-84D9-7D8AA08D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C467-190F-46E9-A484-072EFF13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5E3A-F314-411D-8BF5-82799548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625E8-2BD4-4D39-A85B-1FCBEAC7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7528F-2031-4A57-AA87-F4651563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E85D-906A-40B1-83C9-E11FFFC5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CD1CC-9319-4047-AF38-2E33347D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1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660D-A01B-474A-84A0-FE3DF85D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2747-54E0-474C-8CB2-85CB304D8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05DE3-AFE7-4020-B40B-17B8202A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ED861-4646-47B8-BBFD-37E62169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BE21-4ACC-4F47-8E4F-7FA6ED2A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2A000-C6E8-4C14-905E-A2291B29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3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004C-819F-4ACC-B5FC-549924BD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E9F48-CFE0-40AF-9801-3A527F3C9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BD606-45FB-4270-B89C-3BC63CEA6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989D8-851B-45AA-B598-C79732BBE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58923-06B7-423E-95CE-C0FF8F859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5D069-F3F6-4C8C-987F-A73E192C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907E3-8602-4FF4-871E-BB99E03E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34D62-2265-46CA-B234-FA7DC6C0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8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DC5C-5F9A-4CC1-BB89-F6405E5D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6BCCD-38BC-453C-8E46-A28D91A0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66002-F17C-4A52-A7D7-419A7F78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F9C4F-5812-4214-B86A-0A71491B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565DA-E8BB-4372-9870-63839458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29A30-6F4E-4B49-ADCD-8DB416BC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B004C-EB25-42B2-8027-DBC1E91F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7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5A91-6BF4-4F05-AD56-918291C4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93307-9050-4708-92D2-6D4D1208C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D39F-0D24-422A-955A-84B66F15D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A0750-EC0F-40FA-95AD-F7C2AF17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14451-F81C-48F3-BA65-99E4D7B8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89D7E-4CD1-47B6-A572-DF4A10CC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9883-4847-47F9-8EC2-B8C816B2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EE97C-0E2E-49A5-BED9-C9D803548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D66A4-B8A7-42E8-AD4C-89C9ADC27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5136A-4F78-467C-819E-1B4BEA5B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5CF5-66D0-4331-8731-AE60F9C7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BEB7B-A579-44A4-80AF-ABE3EF25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7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F7431-BB54-4B94-9C23-C2E249E9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164EC-823A-4BC3-9E72-C35CA3BFF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A93BC-B2F5-465F-AA76-08AE5D2C2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F64C-C526-40FB-AED9-C37B4F96ABD4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61D77-5DAC-4AEF-9901-FA65FE5D8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0D7DA-C03E-415F-963F-475CB82B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4.sv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24E7AD-CBE4-4ED3-A04B-765699513DF3}"/>
              </a:ext>
            </a:extLst>
          </p:cNvPr>
          <p:cNvSpPr/>
          <p:nvPr/>
        </p:nvSpPr>
        <p:spPr>
          <a:xfrm>
            <a:off x="1595922" y="3233838"/>
            <a:ext cx="1269423" cy="107913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551A56-9A50-464C-8452-F668750F8141}"/>
              </a:ext>
            </a:extLst>
          </p:cNvPr>
          <p:cNvGrpSpPr/>
          <p:nvPr/>
        </p:nvGrpSpPr>
        <p:grpSpPr>
          <a:xfrm>
            <a:off x="1887314" y="2217148"/>
            <a:ext cx="762000" cy="762000"/>
            <a:chOff x="1190625" y="1381125"/>
            <a:chExt cx="762000" cy="7620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4DAB90C-8F34-47D4-9541-31D4CC4FD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0625" y="1381125"/>
              <a:ext cx="457200" cy="4572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5CF8D16-4198-4D62-97BB-7ACC8D000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43025" y="1533525"/>
              <a:ext cx="457200" cy="4572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095A627-44E8-4D21-B3D5-590F36E5E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5425" y="1685925"/>
              <a:ext cx="457200" cy="45720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833F2A-F0E1-41E4-83BF-887C910BA9E2}"/>
              </a:ext>
            </a:extLst>
          </p:cNvPr>
          <p:cNvSpPr txBox="1"/>
          <p:nvPr/>
        </p:nvSpPr>
        <p:spPr>
          <a:xfrm>
            <a:off x="1637580" y="3933394"/>
            <a:ext cx="1227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Simulator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2ECA76-E194-4AC3-8F86-61756BD7411A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2649314" y="2750548"/>
            <a:ext cx="1379353" cy="500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DAE6D7-DD43-4B94-96EE-BA763B9E7C34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2865345" y="3250610"/>
            <a:ext cx="1163322" cy="522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E63E077-77E7-4829-A77D-5ADC19F58F06}"/>
              </a:ext>
            </a:extLst>
          </p:cNvPr>
          <p:cNvGrpSpPr/>
          <p:nvPr/>
        </p:nvGrpSpPr>
        <p:grpSpPr>
          <a:xfrm>
            <a:off x="4028665" y="2586241"/>
            <a:ext cx="1371602" cy="1351343"/>
            <a:chOff x="4054791" y="1750218"/>
            <a:chExt cx="1371602" cy="135134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34D77D9-8724-4DE7-B8DF-DC873408EA9F}"/>
                </a:ext>
              </a:extLst>
            </p:cNvPr>
            <p:cNvSpPr/>
            <p:nvPr/>
          </p:nvSpPr>
          <p:spPr>
            <a:xfrm>
              <a:off x="4054793" y="1750218"/>
              <a:ext cx="1371600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08DD089-BBE3-49ED-BE63-B9E6434A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92738" y="1837029"/>
              <a:ext cx="457200" cy="4572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847BA8-3435-4A40-9E70-5AA0D5421385}"/>
                </a:ext>
              </a:extLst>
            </p:cNvPr>
            <p:cNvSpPr txBox="1"/>
            <p:nvPr/>
          </p:nvSpPr>
          <p:spPr>
            <a:xfrm>
              <a:off x="4054791" y="2793784"/>
              <a:ext cx="1371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IoT Hub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5C2CB2-D2B1-4C19-A59F-AD52157DC714}"/>
              </a:ext>
            </a:extLst>
          </p:cNvPr>
          <p:cNvGrpSpPr/>
          <p:nvPr/>
        </p:nvGrpSpPr>
        <p:grpSpPr>
          <a:xfrm>
            <a:off x="9034288" y="2345815"/>
            <a:ext cx="1931195" cy="1775732"/>
            <a:chOff x="9578112" y="2087404"/>
            <a:chExt cx="1931195" cy="17757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B069519-3A68-421C-852C-BF59B6E0CC34}"/>
                </a:ext>
              </a:extLst>
            </p:cNvPr>
            <p:cNvSpPr/>
            <p:nvPr/>
          </p:nvSpPr>
          <p:spPr>
            <a:xfrm>
              <a:off x="9578114" y="2087404"/>
              <a:ext cx="1931193" cy="177573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621AED-405E-44FE-A71D-107916912584}"/>
                </a:ext>
              </a:extLst>
            </p:cNvPr>
            <p:cNvSpPr txBox="1"/>
            <p:nvPr/>
          </p:nvSpPr>
          <p:spPr>
            <a:xfrm>
              <a:off x="9578112" y="3548011"/>
              <a:ext cx="1931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Devices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CBDCD7-2B9C-42A2-925D-3CDE43BA3D96}"/>
              </a:ext>
            </a:extLst>
          </p:cNvPr>
          <p:cNvGrpSpPr/>
          <p:nvPr/>
        </p:nvGrpSpPr>
        <p:grpSpPr>
          <a:xfrm>
            <a:off x="6060214" y="2569469"/>
            <a:ext cx="1701411" cy="1354219"/>
            <a:chOff x="6797994" y="2207418"/>
            <a:chExt cx="1701411" cy="1354219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0E676D0-D463-46FF-AEB0-98E55F36713B}"/>
                </a:ext>
              </a:extLst>
            </p:cNvPr>
            <p:cNvSpPr/>
            <p:nvPr/>
          </p:nvSpPr>
          <p:spPr>
            <a:xfrm>
              <a:off x="6797994" y="2207418"/>
              <a:ext cx="1688068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6FE7A35-A89D-4D19-B7CD-BACBEE3F6618}"/>
                </a:ext>
              </a:extLst>
            </p:cNvPr>
            <p:cNvSpPr txBox="1"/>
            <p:nvPr/>
          </p:nvSpPr>
          <p:spPr>
            <a:xfrm>
              <a:off x="6797994" y="3038417"/>
              <a:ext cx="1701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Dispatcher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6E4092-4231-4C71-A80E-633AE171F22E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5400267" y="3233838"/>
            <a:ext cx="659947" cy="16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2E52F94-84D5-4C02-B49C-395E1C43E4BB}"/>
              </a:ext>
            </a:extLst>
          </p:cNvPr>
          <p:cNvCxnSpPr>
            <a:cxnSpLocks/>
            <a:stCxn id="48" idx="3"/>
            <a:endCxn id="78" idx="2"/>
          </p:cNvCxnSpPr>
          <p:nvPr/>
        </p:nvCxnSpPr>
        <p:spPr>
          <a:xfrm>
            <a:off x="7748282" y="3233838"/>
            <a:ext cx="900487" cy="30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F534C36-4A7E-45C9-B3DA-EDFA62BDDFBD}"/>
              </a:ext>
            </a:extLst>
          </p:cNvPr>
          <p:cNvGrpSpPr/>
          <p:nvPr/>
        </p:nvGrpSpPr>
        <p:grpSpPr>
          <a:xfrm>
            <a:off x="8648769" y="3149826"/>
            <a:ext cx="374469" cy="174171"/>
            <a:chOff x="6435634" y="5416731"/>
            <a:chExt cx="374469" cy="17417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DC6D724-C10D-4FEA-8AB2-8DE50538B27C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580FCCD-8A81-4292-9298-4964E250DD43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BDBCCB8-9D4B-43E6-8115-F888D2A0AB27}"/>
              </a:ext>
            </a:extLst>
          </p:cNvPr>
          <p:cNvGrpSpPr/>
          <p:nvPr/>
        </p:nvGrpSpPr>
        <p:grpSpPr>
          <a:xfrm rot="16200000">
            <a:off x="9750296" y="4221696"/>
            <a:ext cx="374469" cy="174171"/>
            <a:chOff x="6435634" y="5416731"/>
            <a:chExt cx="374469" cy="174171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12C707-57AF-4541-8086-A2ADF55A14B7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4BF8D9A-5A31-42C8-9E90-FB70A2729067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E320CCD-BB90-42A4-B70F-9BA8B4D34EE3}"/>
              </a:ext>
            </a:extLst>
          </p:cNvPr>
          <p:cNvGrpSpPr/>
          <p:nvPr/>
        </p:nvGrpSpPr>
        <p:grpSpPr>
          <a:xfrm>
            <a:off x="9305966" y="5212949"/>
            <a:ext cx="1263131" cy="1153044"/>
            <a:chOff x="8165944" y="5105379"/>
            <a:chExt cx="1263131" cy="1153044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12E6FE58-FF41-4AFB-A003-C8E5D86D3120}"/>
                </a:ext>
              </a:extLst>
            </p:cNvPr>
            <p:cNvSpPr/>
            <p:nvPr/>
          </p:nvSpPr>
          <p:spPr>
            <a:xfrm>
              <a:off x="8165947" y="5105379"/>
              <a:ext cx="1263128" cy="114630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3C5EC70-B217-4553-B047-198A86418366}"/>
                </a:ext>
              </a:extLst>
            </p:cNvPr>
            <p:cNvSpPr txBox="1"/>
            <p:nvPr/>
          </p:nvSpPr>
          <p:spPr>
            <a:xfrm>
              <a:off x="8165944" y="5735203"/>
              <a:ext cx="12631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Dashboard</a:t>
              </a: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D23AA3D3-34A1-4FC8-BDDD-C23B2F2D7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80572" y="5105379"/>
              <a:ext cx="609600" cy="609600"/>
            </a:xfrm>
            <a:prstGeom prst="rect">
              <a:avLst/>
            </a:prstGeom>
          </p:spPr>
        </p:pic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9F40718-E6CA-4335-B6DF-28389D6A279F}"/>
              </a:ext>
            </a:extLst>
          </p:cNvPr>
          <p:cNvCxnSpPr>
            <a:cxnSpLocks/>
            <a:stCxn id="86" idx="0"/>
            <a:endCxn id="84" idx="2"/>
          </p:cNvCxnSpPr>
          <p:nvPr/>
        </p:nvCxnSpPr>
        <p:spPr>
          <a:xfrm flipV="1">
            <a:off x="9925394" y="4496016"/>
            <a:ext cx="12137" cy="71693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16D1DA5-88FE-491D-AA2A-BD900CA561E2}"/>
              </a:ext>
            </a:extLst>
          </p:cNvPr>
          <p:cNvSpPr/>
          <p:nvPr/>
        </p:nvSpPr>
        <p:spPr>
          <a:xfrm>
            <a:off x="6462274" y="2444001"/>
            <a:ext cx="82543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B11A9-F613-48AC-A539-FD90B2AFCB7A}"/>
              </a:ext>
            </a:extLst>
          </p:cNvPr>
          <p:cNvSpPr/>
          <p:nvPr/>
        </p:nvSpPr>
        <p:spPr>
          <a:xfrm>
            <a:off x="9587168" y="2647578"/>
            <a:ext cx="82543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5D6211-81D7-4CDB-9200-E6A2849208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8674" y="3114855"/>
            <a:ext cx="952500" cy="95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24919A-B8B3-461C-81D1-DEFDFEE84922}"/>
              </a:ext>
            </a:extLst>
          </p:cNvPr>
          <p:cNvSpPr txBox="1"/>
          <p:nvPr/>
        </p:nvSpPr>
        <p:spPr>
          <a:xfrm>
            <a:off x="1637580" y="1952292"/>
            <a:ext cx="1227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85161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24E7AD-CBE4-4ED3-A04B-765699513DF3}"/>
              </a:ext>
            </a:extLst>
          </p:cNvPr>
          <p:cNvSpPr/>
          <p:nvPr/>
        </p:nvSpPr>
        <p:spPr>
          <a:xfrm>
            <a:off x="1379382" y="3146924"/>
            <a:ext cx="1701410" cy="155223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551A56-9A50-464C-8452-F668750F8141}"/>
              </a:ext>
            </a:extLst>
          </p:cNvPr>
          <p:cNvGrpSpPr/>
          <p:nvPr/>
        </p:nvGrpSpPr>
        <p:grpSpPr>
          <a:xfrm>
            <a:off x="1887314" y="2217148"/>
            <a:ext cx="762000" cy="762000"/>
            <a:chOff x="1190625" y="1381125"/>
            <a:chExt cx="762000" cy="7620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4DAB90C-8F34-47D4-9541-31D4CC4FD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0625" y="1381125"/>
              <a:ext cx="457200" cy="4572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5CF8D16-4198-4D62-97BB-7ACC8D000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43025" y="1533525"/>
              <a:ext cx="457200" cy="4572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095A627-44E8-4D21-B3D5-590F36E5E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5425" y="1685925"/>
              <a:ext cx="457200" cy="457200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31D3BB11-4B2D-4CFB-AB32-DC2723D77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7807" y="3250610"/>
            <a:ext cx="457200" cy="457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1F4AAF-0B83-438A-BD00-5571B4899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4546" y="3850822"/>
            <a:ext cx="365760" cy="3657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F833F2A-F0E1-41E4-83BF-887C910BA9E2}"/>
              </a:ext>
            </a:extLst>
          </p:cNvPr>
          <p:cNvSpPr txBox="1"/>
          <p:nvPr/>
        </p:nvSpPr>
        <p:spPr>
          <a:xfrm>
            <a:off x="1379382" y="4309000"/>
            <a:ext cx="170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Telemetry Simulator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2ECA76-E194-4AC3-8F86-61756BD7411A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2649314" y="2750548"/>
            <a:ext cx="1379353" cy="500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DAE6D7-DD43-4B94-96EE-BA763B9E7C34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3080792" y="3250610"/>
            <a:ext cx="947875" cy="672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E63E077-77E7-4829-A77D-5ADC19F58F06}"/>
              </a:ext>
            </a:extLst>
          </p:cNvPr>
          <p:cNvGrpSpPr/>
          <p:nvPr/>
        </p:nvGrpSpPr>
        <p:grpSpPr>
          <a:xfrm>
            <a:off x="4028665" y="2586241"/>
            <a:ext cx="1371602" cy="1351343"/>
            <a:chOff x="4054791" y="1750218"/>
            <a:chExt cx="1371602" cy="135134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34D77D9-8724-4DE7-B8DF-DC873408EA9F}"/>
                </a:ext>
              </a:extLst>
            </p:cNvPr>
            <p:cNvSpPr/>
            <p:nvPr/>
          </p:nvSpPr>
          <p:spPr>
            <a:xfrm>
              <a:off x="4054793" y="1750218"/>
              <a:ext cx="1371600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08DD089-BBE3-49ED-BE63-B9E6434A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2738" y="1837029"/>
              <a:ext cx="457200" cy="4572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847BA8-3435-4A40-9E70-5AA0D5421385}"/>
                </a:ext>
              </a:extLst>
            </p:cNvPr>
            <p:cNvSpPr txBox="1"/>
            <p:nvPr/>
          </p:nvSpPr>
          <p:spPr>
            <a:xfrm>
              <a:off x="4054791" y="2793784"/>
              <a:ext cx="1371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IoT Hub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5C2CB2-D2B1-4C19-A59F-AD52157DC714}"/>
              </a:ext>
            </a:extLst>
          </p:cNvPr>
          <p:cNvGrpSpPr/>
          <p:nvPr/>
        </p:nvGrpSpPr>
        <p:grpSpPr>
          <a:xfrm>
            <a:off x="9029084" y="2489293"/>
            <a:ext cx="1931195" cy="1775732"/>
            <a:chOff x="9578112" y="2087404"/>
            <a:chExt cx="1931195" cy="17757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B069519-3A68-421C-852C-BF59B6E0CC34}"/>
                </a:ext>
              </a:extLst>
            </p:cNvPr>
            <p:cNvSpPr/>
            <p:nvPr/>
          </p:nvSpPr>
          <p:spPr>
            <a:xfrm>
              <a:off x="9578114" y="2087404"/>
              <a:ext cx="1931193" cy="177573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7AEB75F-82BA-4870-99B3-365E5FAC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49714" y="2142887"/>
              <a:ext cx="457200" cy="4572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621AED-405E-44FE-A71D-107916912584}"/>
                </a:ext>
              </a:extLst>
            </p:cNvPr>
            <p:cNvSpPr txBox="1"/>
            <p:nvPr/>
          </p:nvSpPr>
          <p:spPr>
            <a:xfrm>
              <a:off x="9578112" y="3548011"/>
              <a:ext cx="1931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Entities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4F427AE-D83E-440E-B0C6-9EB685BD0B8E}"/>
              </a:ext>
            </a:extLst>
          </p:cNvPr>
          <p:cNvGrpSpPr/>
          <p:nvPr/>
        </p:nvGrpSpPr>
        <p:grpSpPr>
          <a:xfrm>
            <a:off x="6365014" y="2874269"/>
            <a:ext cx="1688068" cy="1328738"/>
            <a:chOff x="6797994" y="2207418"/>
            <a:chExt cx="1688068" cy="132873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A9661796-4F75-4734-AF77-C05D87C67A8A}"/>
                </a:ext>
              </a:extLst>
            </p:cNvPr>
            <p:cNvSpPr/>
            <p:nvPr/>
          </p:nvSpPr>
          <p:spPr>
            <a:xfrm>
              <a:off x="6797994" y="2207418"/>
              <a:ext cx="1688068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5DD8E8AF-BEE4-4DF2-96DB-F60FFDBC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87352" y="2307838"/>
              <a:ext cx="457200" cy="4572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8C8FAA-FD0F-4389-9A5A-CF21DC8B3BE0}"/>
              </a:ext>
            </a:extLst>
          </p:cNvPr>
          <p:cNvGrpSpPr/>
          <p:nvPr/>
        </p:nvGrpSpPr>
        <p:grpSpPr>
          <a:xfrm>
            <a:off x="6212614" y="2721869"/>
            <a:ext cx="1688068" cy="1328738"/>
            <a:chOff x="6797994" y="2207418"/>
            <a:chExt cx="1688068" cy="1328738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F1608E5-F747-47E3-849E-64F4D3012E4E}"/>
                </a:ext>
              </a:extLst>
            </p:cNvPr>
            <p:cNvSpPr/>
            <p:nvPr/>
          </p:nvSpPr>
          <p:spPr>
            <a:xfrm>
              <a:off x="6797994" y="2207418"/>
              <a:ext cx="1688068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3AA30F3B-A1F9-4D71-B46C-6564B09B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87352" y="2307838"/>
              <a:ext cx="457200" cy="4572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379671F-4A7E-4A72-B4D5-714F3E345969}"/>
              </a:ext>
            </a:extLst>
          </p:cNvPr>
          <p:cNvGrpSpPr/>
          <p:nvPr/>
        </p:nvGrpSpPr>
        <p:grpSpPr>
          <a:xfrm>
            <a:off x="7750244" y="430964"/>
            <a:ext cx="1381299" cy="1328738"/>
            <a:chOff x="6511290" y="4602956"/>
            <a:chExt cx="1381299" cy="132873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F374D16-471B-474E-B533-A70374508F59}"/>
                </a:ext>
              </a:extLst>
            </p:cNvPr>
            <p:cNvSpPr/>
            <p:nvPr/>
          </p:nvSpPr>
          <p:spPr>
            <a:xfrm>
              <a:off x="6511290" y="4602956"/>
              <a:ext cx="1371600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25415B3-40B3-4947-87E9-A637EEA29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62552" y="4643318"/>
              <a:ext cx="457200" cy="4572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12E13FC-8C2C-4533-8E0F-12E71732A056}"/>
                </a:ext>
              </a:extLst>
            </p:cNvPr>
            <p:cNvSpPr txBox="1"/>
            <p:nvPr/>
          </p:nvSpPr>
          <p:spPr>
            <a:xfrm>
              <a:off x="6517276" y="5623917"/>
              <a:ext cx="1375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Storage Account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CBDCD7-2B9C-42A2-925D-3CDE43BA3D96}"/>
              </a:ext>
            </a:extLst>
          </p:cNvPr>
          <p:cNvGrpSpPr/>
          <p:nvPr/>
        </p:nvGrpSpPr>
        <p:grpSpPr>
          <a:xfrm>
            <a:off x="6060214" y="2569469"/>
            <a:ext cx="1701411" cy="1354219"/>
            <a:chOff x="6797994" y="2207418"/>
            <a:chExt cx="1701411" cy="1354219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0E676D0-D463-46FF-AEB0-98E55F36713B}"/>
                </a:ext>
              </a:extLst>
            </p:cNvPr>
            <p:cNvSpPr/>
            <p:nvPr/>
          </p:nvSpPr>
          <p:spPr>
            <a:xfrm>
              <a:off x="6797994" y="2207418"/>
              <a:ext cx="1688068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1C2C00E6-8854-4DE8-8A4F-EC178D359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87352" y="2307838"/>
              <a:ext cx="457200" cy="4572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6FE7A35-A89D-4D19-B7CD-BACBEE3F6618}"/>
                </a:ext>
              </a:extLst>
            </p:cNvPr>
            <p:cNvSpPr txBox="1"/>
            <p:nvPr/>
          </p:nvSpPr>
          <p:spPr>
            <a:xfrm>
              <a:off x="6797994" y="3038417"/>
              <a:ext cx="1701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Dispatcher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6E4092-4231-4C71-A80E-633AE171F22E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5400267" y="3233838"/>
            <a:ext cx="659947" cy="16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2E52F94-84D5-4C02-B49C-395E1C43E4BB}"/>
              </a:ext>
            </a:extLst>
          </p:cNvPr>
          <p:cNvCxnSpPr>
            <a:cxnSpLocks/>
            <a:stCxn id="68" idx="3"/>
            <a:endCxn id="78" idx="2"/>
          </p:cNvCxnSpPr>
          <p:nvPr/>
        </p:nvCxnSpPr>
        <p:spPr>
          <a:xfrm>
            <a:off x="7900682" y="3386238"/>
            <a:ext cx="762034" cy="5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F534C36-4A7E-45C9-B3DA-EDFA62BDDFBD}"/>
              </a:ext>
            </a:extLst>
          </p:cNvPr>
          <p:cNvGrpSpPr/>
          <p:nvPr/>
        </p:nvGrpSpPr>
        <p:grpSpPr>
          <a:xfrm>
            <a:off x="8662716" y="3304673"/>
            <a:ext cx="374469" cy="174171"/>
            <a:chOff x="6435634" y="5416731"/>
            <a:chExt cx="374469" cy="17417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DC6D724-C10D-4FEA-8AB2-8DE50538B27C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580FCCD-8A81-4292-9298-4964E250DD43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BDBCCB8-9D4B-43E6-8115-F888D2A0AB27}"/>
              </a:ext>
            </a:extLst>
          </p:cNvPr>
          <p:cNvGrpSpPr/>
          <p:nvPr/>
        </p:nvGrpSpPr>
        <p:grpSpPr>
          <a:xfrm rot="16200000">
            <a:off x="9750298" y="4375802"/>
            <a:ext cx="374469" cy="174171"/>
            <a:chOff x="6435634" y="5416731"/>
            <a:chExt cx="374469" cy="174171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12C707-57AF-4541-8086-A2ADF55A14B7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4BF8D9A-5A31-42C8-9E90-FB70A2729067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E320CCD-BB90-42A4-B70F-9BA8B4D34EE3}"/>
              </a:ext>
            </a:extLst>
          </p:cNvPr>
          <p:cNvGrpSpPr/>
          <p:nvPr/>
        </p:nvGrpSpPr>
        <p:grpSpPr>
          <a:xfrm>
            <a:off x="9305966" y="5212949"/>
            <a:ext cx="1263131" cy="1153044"/>
            <a:chOff x="8165944" y="5105379"/>
            <a:chExt cx="1263131" cy="1153044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12E6FE58-FF41-4AFB-A003-C8E5D86D3120}"/>
                </a:ext>
              </a:extLst>
            </p:cNvPr>
            <p:cNvSpPr/>
            <p:nvPr/>
          </p:nvSpPr>
          <p:spPr>
            <a:xfrm>
              <a:off x="8165947" y="5105379"/>
              <a:ext cx="1263128" cy="114630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3C5EC70-B217-4553-B047-198A86418366}"/>
                </a:ext>
              </a:extLst>
            </p:cNvPr>
            <p:cNvSpPr txBox="1"/>
            <p:nvPr/>
          </p:nvSpPr>
          <p:spPr>
            <a:xfrm>
              <a:off x="8165944" y="5735203"/>
              <a:ext cx="12631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Dashboard</a:t>
              </a: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D23AA3D3-34A1-4FC8-BDDD-C23B2F2D7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80572" y="5105379"/>
              <a:ext cx="609600" cy="609600"/>
            </a:xfrm>
            <a:prstGeom prst="rect">
              <a:avLst/>
            </a:prstGeom>
          </p:spPr>
        </p:pic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9F40718-E6CA-4335-B6DF-28389D6A279F}"/>
              </a:ext>
            </a:extLst>
          </p:cNvPr>
          <p:cNvCxnSpPr>
            <a:cxnSpLocks/>
            <a:stCxn id="86" idx="0"/>
            <a:endCxn id="84" idx="2"/>
          </p:cNvCxnSpPr>
          <p:nvPr/>
        </p:nvCxnSpPr>
        <p:spPr>
          <a:xfrm flipV="1">
            <a:off x="9925394" y="4650122"/>
            <a:ext cx="12139" cy="56282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6C302C8-FA9B-4528-A885-661A90F441F3}"/>
              </a:ext>
            </a:extLst>
          </p:cNvPr>
          <p:cNvCxnSpPr>
            <a:cxnSpLocks/>
            <a:stCxn id="22" idx="0"/>
            <a:endCxn id="24" idx="3"/>
          </p:cNvCxnSpPr>
          <p:nvPr/>
        </p:nvCxnSpPr>
        <p:spPr>
          <a:xfrm flipH="1" flipV="1">
            <a:off x="9121844" y="1095333"/>
            <a:ext cx="872839" cy="139396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Hexagon 102">
            <a:extLst>
              <a:ext uri="{FF2B5EF4-FFF2-40B4-BE49-F238E27FC236}">
                <a16:creationId xmlns:a16="http://schemas.microsoft.com/office/drawing/2014/main" id="{7012630A-92AC-4651-A5E8-93F97EE52C03}"/>
              </a:ext>
            </a:extLst>
          </p:cNvPr>
          <p:cNvSpPr/>
          <p:nvPr/>
        </p:nvSpPr>
        <p:spPr>
          <a:xfrm>
            <a:off x="9349890" y="2669889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AA9131BA-756E-427B-BBE5-BFF7523F3B93}"/>
              </a:ext>
            </a:extLst>
          </p:cNvPr>
          <p:cNvSpPr/>
          <p:nvPr/>
        </p:nvSpPr>
        <p:spPr>
          <a:xfrm>
            <a:off x="9502290" y="2950206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5F872907-D957-413F-AB03-39E75311E315}"/>
              </a:ext>
            </a:extLst>
          </p:cNvPr>
          <p:cNvSpPr/>
          <p:nvPr/>
        </p:nvSpPr>
        <p:spPr>
          <a:xfrm>
            <a:off x="10294820" y="3309028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Hexagon 107">
            <a:extLst>
              <a:ext uri="{FF2B5EF4-FFF2-40B4-BE49-F238E27FC236}">
                <a16:creationId xmlns:a16="http://schemas.microsoft.com/office/drawing/2014/main" id="{9926B401-CE3F-4E3E-AFAB-2264E427B8C0}"/>
              </a:ext>
            </a:extLst>
          </p:cNvPr>
          <p:cNvSpPr/>
          <p:nvPr/>
        </p:nvSpPr>
        <p:spPr>
          <a:xfrm>
            <a:off x="9948133" y="3116058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3DDE1607-6F6C-4051-88B7-5CA54C50BE1F}"/>
              </a:ext>
            </a:extLst>
          </p:cNvPr>
          <p:cNvSpPr/>
          <p:nvPr/>
        </p:nvSpPr>
        <p:spPr>
          <a:xfrm>
            <a:off x="10036671" y="2768572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2BFC2E7C-9AF5-48D5-821D-3E4E0CC86461}"/>
              </a:ext>
            </a:extLst>
          </p:cNvPr>
          <p:cNvSpPr/>
          <p:nvPr/>
        </p:nvSpPr>
        <p:spPr>
          <a:xfrm>
            <a:off x="9925394" y="3519069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514890AC-C7CF-414C-A50A-89B50E242649}"/>
              </a:ext>
            </a:extLst>
          </p:cNvPr>
          <p:cNvSpPr/>
          <p:nvPr/>
        </p:nvSpPr>
        <p:spPr>
          <a:xfrm>
            <a:off x="9546294" y="3519069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Hexagon 115">
            <a:extLst>
              <a:ext uri="{FF2B5EF4-FFF2-40B4-BE49-F238E27FC236}">
                <a16:creationId xmlns:a16="http://schemas.microsoft.com/office/drawing/2014/main" id="{0EA80782-E2C8-4D38-A262-2C30E2060D57}"/>
              </a:ext>
            </a:extLst>
          </p:cNvPr>
          <p:cNvSpPr/>
          <p:nvPr/>
        </p:nvSpPr>
        <p:spPr>
          <a:xfrm>
            <a:off x="10454797" y="3673145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>
            <a:extLst>
              <a:ext uri="{FF2B5EF4-FFF2-40B4-BE49-F238E27FC236}">
                <a16:creationId xmlns:a16="http://schemas.microsoft.com/office/drawing/2014/main" id="{893CF393-8E3C-4A24-83E9-2316199A0B2D}"/>
              </a:ext>
            </a:extLst>
          </p:cNvPr>
          <p:cNvSpPr/>
          <p:nvPr/>
        </p:nvSpPr>
        <p:spPr>
          <a:xfrm>
            <a:off x="9197017" y="3367323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>
            <a:extLst>
              <a:ext uri="{FF2B5EF4-FFF2-40B4-BE49-F238E27FC236}">
                <a16:creationId xmlns:a16="http://schemas.microsoft.com/office/drawing/2014/main" id="{48EA01FE-5905-4628-B7E0-AF2EBCCBB460}"/>
              </a:ext>
            </a:extLst>
          </p:cNvPr>
          <p:cNvSpPr/>
          <p:nvPr/>
        </p:nvSpPr>
        <p:spPr>
          <a:xfrm>
            <a:off x="10409120" y="3067047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exagon 121">
            <a:extLst>
              <a:ext uri="{FF2B5EF4-FFF2-40B4-BE49-F238E27FC236}">
                <a16:creationId xmlns:a16="http://schemas.microsoft.com/office/drawing/2014/main" id="{0125AEE7-502B-4C38-813D-DF30A60FB477}"/>
              </a:ext>
            </a:extLst>
          </p:cNvPr>
          <p:cNvSpPr/>
          <p:nvPr/>
        </p:nvSpPr>
        <p:spPr>
          <a:xfrm>
            <a:off x="9722888" y="2658066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xagon 123">
            <a:extLst>
              <a:ext uri="{FF2B5EF4-FFF2-40B4-BE49-F238E27FC236}">
                <a16:creationId xmlns:a16="http://schemas.microsoft.com/office/drawing/2014/main" id="{0D249B31-FD48-45A3-895E-329BF1BC6903}"/>
              </a:ext>
            </a:extLst>
          </p:cNvPr>
          <p:cNvSpPr/>
          <p:nvPr/>
        </p:nvSpPr>
        <p:spPr>
          <a:xfrm>
            <a:off x="9572575" y="3249786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Massimo Bonanni</dc:creator>
  <cp:lastModifiedBy>Massimo Bonanni</cp:lastModifiedBy>
  <cp:revision>4</cp:revision>
  <dcterms:created xsi:type="dcterms:W3CDTF">2021-01-07T16:03:13Z</dcterms:created>
  <dcterms:modified xsi:type="dcterms:W3CDTF">2021-01-26T19:14:38Z</dcterms:modified>
</cp:coreProperties>
</file>