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C749-9C65-4E09-A311-94C2EAD12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F164D-917F-4271-A08C-FFA385551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1895-7EF2-412B-8574-F46495B4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2331-AAD2-4231-A022-E62F9CC9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4C317-7170-4B8D-B2D4-A987E50D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2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607D-8BD9-4121-8492-8BDFB3CD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3FCE5-C8A8-4BBA-9851-86303501B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27AE4-2C78-4DE9-B161-F84C37E2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506E0-6AFC-4CED-B731-C9B7D195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6D3FB-31D2-4877-9908-9BB09B3B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3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F84DA-609A-4CEC-8906-D97C1117B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5A635-F8B9-485D-8CD5-920E13829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FE200-CAEF-48F2-95F3-0B704A86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D1222-AB45-4F4E-9F45-74156DC7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F744E-71DC-4B22-A74F-DE0ABEE3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1D2F-3679-4C94-9026-AF490AB8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26363-2870-4535-8EC9-87BD1408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BB131-B8D6-4699-921C-8749F61B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A0237-1CE5-4CE3-84D9-7D8AA08D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4C467-190F-46E9-A484-072EFF13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5E3A-F314-411D-8BF5-82799548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625E8-2BD4-4D39-A85B-1FCBEAC7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7528F-2031-4A57-AA87-F4651563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9E85D-906A-40B1-83C9-E11FFFC5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CD1CC-9319-4047-AF38-2E33347D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1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660D-A01B-474A-84A0-FE3DF85D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2747-54E0-474C-8CB2-85CB304D8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05DE3-AFE7-4020-B40B-17B8202AD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ED861-4646-47B8-BBFD-37E62169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BE21-4ACC-4F47-8E4F-7FA6ED2A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2A000-C6E8-4C14-905E-A2291B29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3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004C-819F-4ACC-B5FC-549924BD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E9F48-CFE0-40AF-9801-3A527F3C9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BD606-45FB-4270-B89C-3BC63CEA6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989D8-851B-45AA-B598-C79732BBE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58923-06B7-423E-95CE-C0FF8F859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5D069-F3F6-4C8C-987F-A73E192C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907E3-8602-4FF4-871E-BB99E03E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34D62-2265-46CA-B234-FA7DC6C0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8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DC5C-5F9A-4CC1-BB89-F6405E5D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6BCCD-38BC-453C-8E46-A28D91A0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66002-F17C-4A52-A7D7-419A7F78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F9C4F-5812-4214-B86A-0A71491B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4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565DA-E8BB-4372-9870-63839458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29A30-6F4E-4B49-ADCD-8DB416BC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B004C-EB25-42B2-8027-DBC1E91F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7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5A91-6BF4-4F05-AD56-918291C4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93307-9050-4708-92D2-6D4D1208C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D39F-0D24-422A-955A-84B66F15D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A0750-EC0F-40FA-95AD-F7C2AF17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14451-F81C-48F3-BA65-99E4D7B8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89D7E-4CD1-47B6-A572-DF4A10CC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9883-4847-47F9-8EC2-B8C816B2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EE97C-0E2E-49A5-BED9-C9D803548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D66A4-B8A7-42E8-AD4C-89C9ADC27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5136A-4F78-467C-819E-1B4BEA5B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F64C-C526-40FB-AED9-C37B4F96ABD4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95CF5-66D0-4331-8731-AE60F9C7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BEB7B-A579-44A4-80AF-ABE3EF25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7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F7431-BB54-4B94-9C23-C2E249E9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164EC-823A-4BC3-9E72-C35CA3BFF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A93BC-B2F5-465F-AA76-08AE5D2C2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F64C-C526-40FB-AED9-C37B4F96ABD4}" type="datetimeFigureOut">
              <a:rPr lang="en-US" smtClean="0"/>
              <a:t>18-Apr-22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61D77-5DAC-4AEF-9901-FA65FE5D8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0D7DA-C03E-415F-963F-475CB82B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58DFC-88DA-4745-99C6-58BE45537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4.svg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9.png"/><Relationship Id="rId3" Type="http://schemas.openxmlformats.org/officeDocument/2006/relationships/image" Target="../media/image4.svg"/><Relationship Id="rId21" Type="http://schemas.openxmlformats.org/officeDocument/2006/relationships/image" Target="../media/image12.svg"/><Relationship Id="rId7" Type="http://schemas.openxmlformats.org/officeDocument/2006/relationships/image" Target="../media/image14.svg"/><Relationship Id="rId12" Type="http://schemas.openxmlformats.org/officeDocument/2006/relationships/image" Target="../media/image21.png"/><Relationship Id="rId17" Type="http://schemas.openxmlformats.org/officeDocument/2006/relationships/image" Target="../media/image2.svg"/><Relationship Id="rId2" Type="http://schemas.openxmlformats.org/officeDocument/2006/relationships/image" Target="../media/image3.png"/><Relationship Id="rId16" Type="http://schemas.openxmlformats.org/officeDocument/2006/relationships/image" Target="../media/image1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9.png"/><Relationship Id="rId19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18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2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24E7AD-CBE4-4ED3-A04B-765699513DF3}"/>
              </a:ext>
            </a:extLst>
          </p:cNvPr>
          <p:cNvSpPr/>
          <p:nvPr/>
        </p:nvSpPr>
        <p:spPr>
          <a:xfrm>
            <a:off x="1595922" y="3233838"/>
            <a:ext cx="1269423" cy="107913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551A56-9A50-464C-8452-F668750F8141}"/>
              </a:ext>
            </a:extLst>
          </p:cNvPr>
          <p:cNvGrpSpPr/>
          <p:nvPr/>
        </p:nvGrpSpPr>
        <p:grpSpPr>
          <a:xfrm>
            <a:off x="1887314" y="2217148"/>
            <a:ext cx="762000" cy="762000"/>
            <a:chOff x="1190625" y="1381125"/>
            <a:chExt cx="762000" cy="7620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4DAB90C-8F34-47D4-9541-31D4CC4FD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0625" y="1381125"/>
              <a:ext cx="457200" cy="45720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5CF8D16-4198-4D62-97BB-7ACC8D000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43025" y="1533525"/>
              <a:ext cx="457200" cy="4572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095A627-44E8-4D21-B3D5-590F36E5E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5425" y="1685925"/>
              <a:ext cx="457200" cy="45720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F833F2A-F0E1-41E4-83BF-887C910BA9E2}"/>
              </a:ext>
            </a:extLst>
          </p:cNvPr>
          <p:cNvSpPr txBox="1"/>
          <p:nvPr/>
        </p:nvSpPr>
        <p:spPr>
          <a:xfrm>
            <a:off x="1637580" y="3933394"/>
            <a:ext cx="1227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Simulator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2ECA76-E194-4AC3-8F86-61756BD7411A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2649314" y="2750548"/>
            <a:ext cx="1379353" cy="500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DAE6D7-DD43-4B94-96EE-BA763B9E7C34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2865345" y="3250610"/>
            <a:ext cx="1163322" cy="522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E63E077-77E7-4829-A77D-5ADC19F58F06}"/>
              </a:ext>
            </a:extLst>
          </p:cNvPr>
          <p:cNvGrpSpPr/>
          <p:nvPr/>
        </p:nvGrpSpPr>
        <p:grpSpPr>
          <a:xfrm>
            <a:off x="4028665" y="2586241"/>
            <a:ext cx="1371602" cy="1351343"/>
            <a:chOff x="4054791" y="1750218"/>
            <a:chExt cx="1371602" cy="135134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34D77D9-8724-4DE7-B8DF-DC873408EA9F}"/>
                </a:ext>
              </a:extLst>
            </p:cNvPr>
            <p:cNvSpPr/>
            <p:nvPr/>
          </p:nvSpPr>
          <p:spPr>
            <a:xfrm>
              <a:off x="4054793" y="1750218"/>
              <a:ext cx="1371600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08DD089-BBE3-49ED-BE63-B9E6434A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92738" y="1837029"/>
              <a:ext cx="457200" cy="4572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847BA8-3435-4A40-9E70-5AA0D5421385}"/>
                </a:ext>
              </a:extLst>
            </p:cNvPr>
            <p:cNvSpPr txBox="1"/>
            <p:nvPr/>
          </p:nvSpPr>
          <p:spPr>
            <a:xfrm>
              <a:off x="4054791" y="2793784"/>
              <a:ext cx="1371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IoT Hub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55C2CB2-D2B1-4C19-A59F-AD52157DC714}"/>
              </a:ext>
            </a:extLst>
          </p:cNvPr>
          <p:cNvGrpSpPr/>
          <p:nvPr/>
        </p:nvGrpSpPr>
        <p:grpSpPr>
          <a:xfrm>
            <a:off x="6737757" y="2361212"/>
            <a:ext cx="1931195" cy="1775732"/>
            <a:chOff x="9578112" y="2087404"/>
            <a:chExt cx="1931195" cy="17757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B069519-3A68-421C-852C-BF59B6E0CC34}"/>
                </a:ext>
              </a:extLst>
            </p:cNvPr>
            <p:cNvSpPr/>
            <p:nvPr/>
          </p:nvSpPr>
          <p:spPr>
            <a:xfrm>
              <a:off x="9578114" y="2087404"/>
              <a:ext cx="1931193" cy="177573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621AED-405E-44FE-A71D-107916912584}"/>
                </a:ext>
              </a:extLst>
            </p:cNvPr>
            <p:cNvSpPr txBox="1"/>
            <p:nvPr/>
          </p:nvSpPr>
          <p:spPr>
            <a:xfrm>
              <a:off x="9578112" y="3548011"/>
              <a:ext cx="1931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Telemetry Devices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2E52F94-84D5-4C02-B49C-395E1C43E4BB}"/>
              </a:ext>
            </a:extLst>
          </p:cNvPr>
          <p:cNvCxnSpPr>
            <a:cxnSpLocks/>
            <a:stCxn id="20" idx="3"/>
            <a:endCxn id="78" idx="2"/>
          </p:cNvCxnSpPr>
          <p:nvPr/>
        </p:nvCxnSpPr>
        <p:spPr>
          <a:xfrm>
            <a:off x="5400267" y="3250610"/>
            <a:ext cx="951971" cy="1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F534C36-4A7E-45C9-B3DA-EDFA62BDDFBD}"/>
              </a:ext>
            </a:extLst>
          </p:cNvPr>
          <p:cNvGrpSpPr/>
          <p:nvPr/>
        </p:nvGrpSpPr>
        <p:grpSpPr>
          <a:xfrm>
            <a:off x="6352238" y="3165223"/>
            <a:ext cx="374469" cy="174171"/>
            <a:chOff x="6435634" y="5416731"/>
            <a:chExt cx="374469" cy="17417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DC6D724-C10D-4FEA-8AB2-8DE50538B27C}"/>
                </a:ext>
              </a:extLst>
            </p:cNvPr>
            <p:cNvCxnSpPr/>
            <p:nvPr/>
          </p:nvCxnSpPr>
          <p:spPr>
            <a:xfrm>
              <a:off x="6522720" y="5503817"/>
              <a:ext cx="2873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580FCCD-8A81-4292-9298-4964E250DD43}"/>
                </a:ext>
              </a:extLst>
            </p:cNvPr>
            <p:cNvSpPr/>
            <p:nvPr/>
          </p:nvSpPr>
          <p:spPr>
            <a:xfrm>
              <a:off x="6435634" y="5416731"/>
              <a:ext cx="174171" cy="1741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BDBCCB8-9D4B-43E6-8115-F888D2A0AB27}"/>
              </a:ext>
            </a:extLst>
          </p:cNvPr>
          <p:cNvGrpSpPr/>
          <p:nvPr/>
        </p:nvGrpSpPr>
        <p:grpSpPr>
          <a:xfrm rot="16200000">
            <a:off x="7453765" y="4237093"/>
            <a:ext cx="374469" cy="174171"/>
            <a:chOff x="6435634" y="5416731"/>
            <a:chExt cx="374469" cy="174171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612C707-57AF-4541-8086-A2ADF55A14B7}"/>
                </a:ext>
              </a:extLst>
            </p:cNvPr>
            <p:cNvCxnSpPr/>
            <p:nvPr/>
          </p:nvCxnSpPr>
          <p:spPr>
            <a:xfrm>
              <a:off x="6522720" y="5503817"/>
              <a:ext cx="2873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4BF8D9A-5A31-42C8-9E90-FB70A2729067}"/>
                </a:ext>
              </a:extLst>
            </p:cNvPr>
            <p:cNvSpPr/>
            <p:nvPr/>
          </p:nvSpPr>
          <p:spPr>
            <a:xfrm>
              <a:off x="6435634" y="5416731"/>
              <a:ext cx="174171" cy="1741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E320CCD-BB90-42A4-B70F-9BA8B4D34EE3}"/>
              </a:ext>
            </a:extLst>
          </p:cNvPr>
          <p:cNvGrpSpPr/>
          <p:nvPr/>
        </p:nvGrpSpPr>
        <p:grpSpPr>
          <a:xfrm>
            <a:off x="7009435" y="5213106"/>
            <a:ext cx="1263131" cy="1153044"/>
            <a:chOff x="8165944" y="5105379"/>
            <a:chExt cx="1263131" cy="1153044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12E6FE58-FF41-4AFB-A003-C8E5D86D3120}"/>
                </a:ext>
              </a:extLst>
            </p:cNvPr>
            <p:cNvSpPr/>
            <p:nvPr/>
          </p:nvSpPr>
          <p:spPr>
            <a:xfrm>
              <a:off x="8165947" y="5105379"/>
              <a:ext cx="1263128" cy="114630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3C5EC70-B217-4553-B047-198A86418366}"/>
                </a:ext>
              </a:extLst>
            </p:cNvPr>
            <p:cNvSpPr txBox="1"/>
            <p:nvPr/>
          </p:nvSpPr>
          <p:spPr>
            <a:xfrm>
              <a:off x="8165944" y="5735203"/>
              <a:ext cx="12631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Telemetry Dashboard</a:t>
              </a: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D23AA3D3-34A1-4FC8-BDDD-C23B2F2D7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80572" y="5105379"/>
              <a:ext cx="609600" cy="609600"/>
            </a:xfrm>
            <a:prstGeom prst="rect">
              <a:avLst/>
            </a:prstGeom>
          </p:spPr>
        </p:pic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9F40718-E6CA-4335-B6DF-28389D6A279F}"/>
              </a:ext>
            </a:extLst>
          </p:cNvPr>
          <p:cNvCxnSpPr>
            <a:cxnSpLocks/>
            <a:stCxn id="86" idx="0"/>
            <a:endCxn id="84" idx="2"/>
          </p:cNvCxnSpPr>
          <p:nvPr/>
        </p:nvCxnSpPr>
        <p:spPr>
          <a:xfrm flipV="1">
            <a:off x="7628863" y="4511413"/>
            <a:ext cx="12137" cy="70169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B8B11A9-F613-48AC-A539-FD90B2AFCB7A}"/>
              </a:ext>
            </a:extLst>
          </p:cNvPr>
          <p:cNvSpPr/>
          <p:nvPr/>
        </p:nvSpPr>
        <p:spPr>
          <a:xfrm>
            <a:off x="7290637" y="2662975"/>
            <a:ext cx="82543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5D6211-81D7-4CDB-9200-E6A2849208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38674" y="3114855"/>
            <a:ext cx="952500" cy="95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24919A-B8B3-461C-81D1-DEFDFEE84922}"/>
              </a:ext>
            </a:extLst>
          </p:cNvPr>
          <p:cNvSpPr txBox="1"/>
          <p:nvPr/>
        </p:nvSpPr>
        <p:spPr>
          <a:xfrm>
            <a:off x="1637580" y="1952292"/>
            <a:ext cx="1227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85161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24E7AD-CBE4-4ED3-A04B-765699513DF3}"/>
              </a:ext>
            </a:extLst>
          </p:cNvPr>
          <p:cNvSpPr/>
          <p:nvPr/>
        </p:nvSpPr>
        <p:spPr>
          <a:xfrm>
            <a:off x="1379382" y="3146924"/>
            <a:ext cx="1701410" cy="155223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551A56-9A50-464C-8452-F668750F8141}"/>
              </a:ext>
            </a:extLst>
          </p:cNvPr>
          <p:cNvGrpSpPr/>
          <p:nvPr/>
        </p:nvGrpSpPr>
        <p:grpSpPr>
          <a:xfrm>
            <a:off x="1887314" y="2217148"/>
            <a:ext cx="762000" cy="762000"/>
            <a:chOff x="1190625" y="1381125"/>
            <a:chExt cx="762000" cy="7620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4DAB90C-8F34-47D4-9541-31D4CC4FD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90625" y="1381125"/>
              <a:ext cx="457200" cy="457200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5CF8D16-4198-4D62-97BB-7ACC8D000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43025" y="1533525"/>
              <a:ext cx="457200" cy="4572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095A627-44E8-4D21-B3D5-590F36E5E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5425" y="1685925"/>
              <a:ext cx="457200" cy="457200"/>
            </a:xfrm>
            <a:prstGeom prst="rect">
              <a:avLst/>
            </a:prstGeom>
          </p:spPr>
        </p:pic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31D3BB11-4B2D-4CFB-AB32-DC2723D77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7807" y="3250610"/>
            <a:ext cx="457200" cy="4572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B1F4AAF-0B83-438A-BD00-5571B48999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4546" y="3850822"/>
            <a:ext cx="365760" cy="3657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F833F2A-F0E1-41E4-83BF-887C910BA9E2}"/>
              </a:ext>
            </a:extLst>
          </p:cNvPr>
          <p:cNvSpPr txBox="1"/>
          <p:nvPr/>
        </p:nvSpPr>
        <p:spPr>
          <a:xfrm>
            <a:off x="1379382" y="4309000"/>
            <a:ext cx="170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Telemetry Simulator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2ECA76-E194-4AC3-8F86-61756BD7411A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2649314" y="2750548"/>
            <a:ext cx="1379353" cy="500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DAE6D7-DD43-4B94-96EE-BA763B9E7C34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3080792" y="3250610"/>
            <a:ext cx="947875" cy="6724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E63E077-77E7-4829-A77D-5ADC19F58F06}"/>
              </a:ext>
            </a:extLst>
          </p:cNvPr>
          <p:cNvGrpSpPr/>
          <p:nvPr/>
        </p:nvGrpSpPr>
        <p:grpSpPr>
          <a:xfrm>
            <a:off x="4028665" y="2586241"/>
            <a:ext cx="1371602" cy="1351343"/>
            <a:chOff x="4054791" y="1750218"/>
            <a:chExt cx="1371602" cy="135134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34D77D9-8724-4DE7-B8DF-DC873408EA9F}"/>
                </a:ext>
              </a:extLst>
            </p:cNvPr>
            <p:cNvSpPr/>
            <p:nvPr/>
          </p:nvSpPr>
          <p:spPr>
            <a:xfrm>
              <a:off x="4054793" y="1750218"/>
              <a:ext cx="1371600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08DD089-BBE3-49ED-BE63-B9E6434A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2738" y="1837029"/>
              <a:ext cx="457200" cy="4572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847BA8-3435-4A40-9E70-5AA0D5421385}"/>
                </a:ext>
              </a:extLst>
            </p:cNvPr>
            <p:cNvSpPr txBox="1"/>
            <p:nvPr/>
          </p:nvSpPr>
          <p:spPr>
            <a:xfrm>
              <a:off x="4054791" y="2793784"/>
              <a:ext cx="1371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IoT Hub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55C2CB2-D2B1-4C19-A59F-AD52157DC714}"/>
              </a:ext>
            </a:extLst>
          </p:cNvPr>
          <p:cNvGrpSpPr/>
          <p:nvPr/>
        </p:nvGrpSpPr>
        <p:grpSpPr>
          <a:xfrm>
            <a:off x="6695412" y="2345972"/>
            <a:ext cx="1931195" cy="1775732"/>
            <a:chOff x="9578112" y="2087404"/>
            <a:chExt cx="1931195" cy="17757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B069519-3A68-421C-852C-BF59B6E0CC34}"/>
                </a:ext>
              </a:extLst>
            </p:cNvPr>
            <p:cNvSpPr/>
            <p:nvPr/>
          </p:nvSpPr>
          <p:spPr>
            <a:xfrm>
              <a:off x="9578114" y="2087404"/>
              <a:ext cx="1931193" cy="177573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C7AEB75F-82BA-4870-99B3-365E5FAC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949714" y="2142887"/>
              <a:ext cx="457200" cy="4572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621AED-405E-44FE-A71D-107916912584}"/>
                </a:ext>
              </a:extLst>
            </p:cNvPr>
            <p:cNvSpPr txBox="1"/>
            <p:nvPr/>
          </p:nvSpPr>
          <p:spPr>
            <a:xfrm>
              <a:off x="9578112" y="3548011"/>
              <a:ext cx="1931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Telemetry Entities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379671F-4A7E-4A72-B4D5-714F3E345969}"/>
              </a:ext>
            </a:extLst>
          </p:cNvPr>
          <p:cNvGrpSpPr/>
          <p:nvPr/>
        </p:nvGrpSpPr>
        <p:grpSpPr>
          <a:xfrm>
            <a:off x="7000296" y="366272"/>
            <a:ext cx="1381299" cy="1328738"/>
            <a:chOff x="6511290" y="4602956"/>
            <a:chExt cx="1381299" cy="132873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F374D16-471B-474E-B533-A70374508F59}"/>
                </a:ext>
              </a:extLst>
            </p:cNvPr>
            <p:cNvSpPr/>
            <p:nvPr/>
          </p:nvSpPr>
          <p:spPr>
            <a:xfrm>
              <a:off x="6511290" y="4602956"/>
              <a:ext cx="1371600" cy="132873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25415B3-40B3-4947-87E9-A637EEA29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62552" y="4643318"/>
              <a:ext cx="457200" cy="4572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12E13FC-8C2C-4533-8E0F-12E71732A056}"/>
                </a:ext>
              </a:extLst>
            </p:cNvPr>
            <p:cNvSpPr txBox="1"/>
            <p:nvPr/>
          </p:nvSpPr>
          <p:spPr>
            <a:xfrm>
              <a:off x="6517276" y="5623917"/>
              <a:ext cx="1375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Storage Account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6E4092-4231-4C71-A80E-633AE171F22E}"/>
              </a:ext>
            </a:extLst>
          </p:cNvPr>
          <p:cNvCxnSpPr>
            <a:cxnSpLocks/>
            <a:stCxn id="20" idx="3"/>
            <a:endCxn id="78" idx="2"/>
          </p:cNvCxnSpPr>
          <p:nvPr/>
        </p:nvCxnSpPr>
        <p:spPr>
          <a:xfrm flipV="1">
            <a:off x="5400267" y="3248438"/>
            <a:ext cx="928777" cy="2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F534C36-4A7E-45C9-B3DA-EDFA62BDDFBD}"/>
              </a:ext>
            </a:extLst>
          </p:cNvPr>
          <p:cNvGrpSpPr/>
          <p:nvPr/>
        </p:nvGrpSpPr>
        <p:grpSpPr>
          <a:xfrm>
            <a:off x="6329044" y="3161352"/>
            <a:ext cx="374469" cy="174171"/>
            <a:chOff x="6435634" y="5416731"/>
            <a:chExt cx="374469" cy="17417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DC6D724-C10D-4FEA-8AB2-8DE50538B27C}"/>
                </a:ext>
              </a:extLst>
            </p:cNvPr>
            <p:cNvCxnSpPr/>
            <p:nvPr/>
          </p:nvCxnSpPr>
          <p:spPr>
            <a:xfrm>
              <a:off x="6522720" y="5503817"/>
              <a:ext cx="2873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580FCCD-8A81-4292-9298-4964E250DD43}"/>
                </a:ext>
              </a:extLst>
            </p:cNvPr>
            <p:cNvSpPr/>
            <p:nvPr/>
          </p:nvSpPr>
          <p:spPr>
            <a:xfrm>
              <a:off x="6435634" y="5416731"/>
              <a:ext cx="174171" cy="1741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BDBCCB8-9D4B-43E6-8115-F888D2A0AB27}"/>
              </a:ext>
            </a:extLst>
          </p:cNvPr>
          <p:cNvGrpSpPr/>
          <p:nvPr/>
        </p:nvGrpSpPr>
        <p:grpSpPr>
          <a:xfrm rot="16200000">
            <a:off x="7416626" y="4232481"/>
            <a:ext cx="374469" cy="174171"/>
            <a:chOff x="6435634" y="5416731"/>
            <a:chExt cx="374469" cy="174171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612C707-57AF-4541-8086-A2ADF55A14B7}"/>
                </a:ext>
              </a:extLst>
            </p:cNvPr>
            <p:cNvCxnSpPr/>
            <p:nvPr/>
          </p:nvCxnSpPr>
          <p:spPr>
            <a:xfrm>
              <a:off x="6522720" y="5503817"/>
              <a:ext cx="2873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4BF8D9A-5A31-42C8-9E90-FB70A2729067}"/>
                </a:ext>
              </a:extLst>
            </p:cNvPr>
            <p:cNvSpPr/>
            <p:nvPr/>
          </p:nvSpPr>
          <p:spPr>
            <a:xfrm>
              <a:off x="6435634" y="5416731"/>
              <a:ext cx="174171" cy="1741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E320CCD-BB90-42A4-B70F-9BA8B4D34EE3}"/>
              </a:ext>
            </a:extLst>
          </p:cNvPr>
          <p:cNvGrpSpPr/>
          <p:nvPr/>
        </p:nvGrpSpPr>
        <p:grpSpPr>
          <a:xfrm>
            <a:off x="6972294" y="5069628"/>
            <a:ext cx="1263131" cy="1153044"/>
            <a:chOff x="8165944" y="5105379"/>
            <a:chExt cx="1263131" cy="1153044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12E6FE58-FF41-4AFB-A003-C8E5D86D3120}"/>
                </a:ext>
              </a:extLst>
            </p:cNvPr>
            <p:cNvSpPr/>
            <p:nvPr/>
          </p:nvSpPr>
          <p:spPr>
            <a:xfrm>
              <a:off x="8165947" y="5105379"/>
              <a:ext cx="1263128" cy="114630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3C5EC70-B217-4553-B047-198A86418366}"/>
                </a:ext>
              </a:extLst>
            </p:cNvPr>
            <p:cNvSpPr txBox="1"/>
            <p:nvPr/>
          </p:nvSpPr>
          <p:spPr>
            <a:xfrm>
              <a:off x="8165944" y="5735203"/>
              <a:ext cx="12631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Telemetry Dashboard</a:t>
              </a: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D23AA3D3-34A1-4FC8-BDDD-C23B2F2D7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480572" y="5105379"/>
              <a:ext cx="609600" cy="609600"/>
            </a:xfrm>
            <a:prstGeom prst="rect">
              <a:avLst/>
            </a:prstGeom>
          </p:spPr>
        </p:pic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9F40718-E6CA-4335-B6DF-28389D6A279F}"/>
              </a:ext>
            </a:extLst>
          </p:cNvPr>
          <p:cNvCxnSpPr>
            <a:cxnSpLocks/>
            <a:stCxn id="86" idx="0"/>
            <a:endCxn id="84" idx="2"/>
          </p:cNvCxnSpPr>
          <p:nvPr/>
        </p:nvCxnSpPr>
        <p:spPr>
          <a:xfrm flipV="1">
            <a:off x="7591722" y="4506801"/>
            <a:ext cx="12139" cy="56282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6C302C8-FA9B-4528-A885-661A90F441F3}"/>
              </a:ext>
            </a:extLst>
          </p:cNvPr>
          <p:cNvCxnSpPr>
            <a:cxnSpLocks/>
            <a:stCxn id="22" idx="0"/>
            <a:endCxn id="24" idx="2"/>
          </p:cNvCxnSpPr>
          <p:nvPr/>
        </p:nvCxnSpPr>
        <p:spPr>
          <a:xfrm flipV="1">
            <a:off x="7661011" y="1695010"/>
            <a:ext cx="25085" cy="65096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Hexagon 102">
            <a:extLst>
              <a:ext uri="{FF2B5EF4-FFF2-40B4-BE49-F238E27FC236}">
                <a16:creationId xmlns:a16="http://schemas.microsoft.com/office/drawing/2014/main" id="{7012630A-92AC-4651-A5E8-93F97EE52C03}"/>
              </a:ext>
            </a:extLst>
          </p:cNvPr>
          <p:cNvSpPr/>
          <p:nvPr/>
        </p:nvSpPr>
        <p:spPr>
          <a:xfrm>
            <a:off x="7016218" y="2526568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Hexagon 104">
            <a:extLst>
              <a:ext uri="{FF2B5EF4-FFF2-40B4-BE49-F238E27FC236}">
                <a16:creationId xmlns:a16="http://schemas.microsoft.com/office/drawing/2014/main" id="{AA9131BA-756E-427B-BBE5-BFF7523F3B93}"/>
              </a:ext>
            </a:extLst>
          </p:cNvPr>
          <p:cNvSpPr/>
          <p:nvPr/>
        </p:nvSpPr>
        <p:spPr>
          <a:xfrm>
            <a:off x="7168618" y="2806885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Hexagon 105">
            <a:extLst>
              <a:ext uri="{FF2B5EF4-FFF2-40B4-BE49-F238E27FC236}">
                <a16:creationId xmlns:a16="http://schemas.microsoft.com/office/drawing/2014/main" id="{5F872907-D957-413F-AB03-39E75311E315}"/>
              </a:ext>
            </a:extLst>
          </p:cNvPr>
          <p:cNvSpPr/>
          <p:nvPr/>
        </p:nvSpPr>
        <p:spPr>
          <a:xfrm>
            <a:off x="7961148" y="3165707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Hexagon 107">
            <a:extLst>
              <a:ext uri="{FF2B5EF4-FFF2-40B4-BE49-F238E27FC236}">
                <a16:creationId xmlns:a16="http://schemas.microsoft.com/office/drawing/2014/main" id="{9926B401-CE3F-4E3E-AFAB-2264E427B8C0}"/>
              </a:ext>
            </a:extLst>
          </p:cNvPr>
          <p:cNvSpPr/>
          <p:nvPr/>
        </p:nvSpPr>
        <p:spPr>
          <a:xfrm>
            <a:off x="7614461" y="2972737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Hexagon 109">
            <a:extLst>
              <a:ext uri="{FF2B5EF4-FFF2-40B4-BE49-F238E27FC236}">
                <a16:creationId xmlns:a16="http://schemas.microsoft.com/office/drawing/2014/main" id="{3DDE1607-6F6C-4051-88B7-5CA54C50BE1F}"/>
              </a:ext>
            </a:extLst>
          </p:cNvPr>
          <p:cNvSpPr/>
          <p:nvPr/>
        </p:nvSpPr>
        <p:spPr>
          <a:xfrm>
            <a:off x="7702999" y="2625251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2BFC2E7C-9AF5-48D5-821D-3E4E0CC86461}"/>
              </a:ext>
            </a:extLst>
          </p:cNvPr>
          <p:cNvSpPr/>
          <p:nvPr/>
        </p:nvSpPr>
        <p:spPr>
          <a:xfrm>
            <a:off x="7591722" y="3375748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Hexagon 113">
            <a:extLst>
              <a:ext uri="{FF2B5EF4-FFF2-40B4-BE49-F238E27FC236}">
                <a16:creationId xmlns:a16="http://schemas.microsoft.com/office/drawing/2014/main" id="{514890AC-C7CF-414C-A50A-89B50E242649}"/>
              </a:ext>
            </a:extLst>
          </p:cNvPr>
          <p:cNvSpPr/>
          <p:nvPr/>
        </p:nvSpPr>
        <p:spPr>
          <a:xfrm>
            <a:off x="7212622" y="3375748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Hexagon 115">
            <a:extLst>
              <a:ext uri="{FF2B5EF4-FFF2-40B4-BE49-F238E27FC236}">
                <a16:creationId xmlns:a16="http://schemas.microsoft.com/office/drawing/2014/main" id="{0EA80782-E2C8-4D38-A262-2C30E2060D57}"/>
              </a:ext>
            </a:extLst>
          </p:cNvPr>
          <p:cNvSpPr/>
          <p:nvPr/>
        </p:nvSpPr>
        <p:spPr>
          <a:xfrm>
            <a:off x="8121125" y="3529824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>
            <a:extLst>
              <a:ext uri="{FF2B5EF4-FFF2-40B4-BE49-F238E27FC236}">
                <a16:creationId xmlns:a16="http://schemas.microsoft.com/office/drawing/2014/main" id="{893CF393-8E3C-4A24-83E9-2316199A0B2D}"/>
              </a:ext>
            </a:extLst>
          </p:cNvPr>
          <p:cNvSpPr/>
          <p:nvPr/>
        </p:nvSpPr>
        <p:spPr>
          <a:xfrm>
            <a:off x="6863345" y="3224002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>
            <a:extLst>
              <a:ext uri="{FF2B5EF4-FFF2-40B4-BE49-F238E27FC236}">
                <a16:creationId xmlns:a16="http://schemas.microsoft.com/office/drawing/2014/main" id="{48EA01FE-5905-4628-B7E0-AF2EBCCBB460}"/>
              </a:ext>
            </a:extLst>
          </p:cNvPr>
          <p:cNvSpPr/>
          <p:nvPr/>
        </p:nvSpPr>
        <p:spPr>
          <a:xfrm>
            <a:off x="8075448" y="2923726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Hexagon 121">
            <a:extLst>
              <a:ext uri="{FF2B5EF4-FFF2-40B4-BE49-F238E27FC236}">
                <a16:creationId xmlns:a16="http://schemas.microsoft.com/office/drawing/2014/main" id="{0125AEE7-502B-4C38-813D-DF30A60FB477}"/>
              </a:ext>
            </a:extLst>
          </p:cNvPr>
          <p:cNvSpPr/>
          <p:nvPr/>
        </p:nvSpPr>
        <p:spPr>
          <a:xfrm>
            <a:off x="7389216" y="2514745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Hexagon 123">
            <a:extLst>
              <a:ext uri="{FF2B5EF4-FFF2-40B4-BE49-F238E27FC236}">
                <a16:creationId xmlns:a16="http://schemas.microsoft.com/office/drawing/2014/main" id="{0D249B31-FD48-45A3-895E-329BF1BC6903}"/>
              </a:ext>
            </a:extLst>
          </p:cNvPr>
          <p:cNvSpPr/>
          <p:nvPr/>
        </p:nvSpPr>
        <p:spPr>
          <a:xfrm>
            <a:off x="7238903" y="3106465"/>
            <a:ext cx="228600" cy="18288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E59728-0AE1-4881-B976-47EB26A54317}"/>
              </a:ext>
            </a:extLst>
          </p:cNvPr>
          <p:cNvGrpSpPr/>
          <p:nvPr/>
        </p:nvGrpSpPr>
        <p:grpSpPr>
          <a:xfrm>
            <a:off x="3079078" y="2242447"/>
            <a:ext cx="1069269" cy="1028702"/>
            <a:chOff x="4357123" y="1750218"/>
            <a:chExt cx="1069269" cy="102870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A7CFD1A-F277-48D0-82A8-B353510A5E93}"/>
                </a:ext>
              </a:extLst>
            </p:cNvPr>
            <p:cNvSpPr/>
            <p:nvPr/>
          </p:nvSpPr>
          <p:spPr>
            <a:xfrm>
              <a:off x="4357123" y="1750218"/>
              <a:ext cx="1069269" cy="96862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416DCD6-2F0B-4A3B-91A2-D08C46E55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92738" y="1837029"/>
              <a:ext cx="457200" cy="457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7047B6-3C8F-4EF2-9378-B6BDB9C97D5E}"/>
                </a:ext>
              </a:extLst>
            </p:cNvPr>
            <p:cNvSpPr txBox="1"/>
            <p:nvPr/>
          </p:nvSpPr>
          <p:spPr>
            <a:xfrm>
              <a:off x="4410227" y="2471143"/>
              <a:ext cx="9798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Myanmar Text" panose="020B0502040204020203" pitchFamily="34" charset="0"/>
                  <a:cs typeface="Myanmar Text" panose="020B0502040204020203" pitchFamily="34" charset="0"/>
                </a:rPr>
                <a:t>IoT Hub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C903C6-9190-4746-967F-109D955CC828}"/>
              </a:ext>
            </a:extLst>
          </p:cNvPr>
          <p:cNvCxnSpPr>
            <a:cxnSpLocks/>
            <a:stCxn id="8" idx="3"/>
            <a:endCxn id="16" idx="2"/>
          </p:cNvCxnSpPr>
          <p:nvPr/>
        </p:nvCxnSpPr>
        <p:spPr>
          <a:xfrm>
            <a:off x="4148347" y="2726759"/>
            <a:ext cx="1037779" cy="12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!!Rectangle: Rounded Corners 12">
            <a:extLst>
              <a:ext uri="{FF2B5EF4-FFF2-40B4-BE49-F238E27FC236}">
                <a16:creationId xmlns:a16="http://schemas.microsoft.com/office/drawing/2014/main" id="{FB1AA4E5-47F1-4229-9CB1-716F058E96EC}"/>
              </a:ext>
            </a:extLst>
          </p:cNvPr>
          <p:cNvSpPr/>
          <p:nvPr/>
        </p:nvSpPr>
        <p:spPr>
          <a:xfrm>
            <a:off x="5564066" y="1675256"/>
            <a:ext cx="5335096" cy="43514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DE3C4E-5903-4D9A-A1EA-6BAD71C2FB83}"/>
              </a:ext>
            </a:extLst>
          </p:cNvPr>
          <p:cNvSpPr/>
          <p:nvPr/>
        </p:nvSpPr>
        <p:spPr>
          <a:xfrm>
            <a:off x="5774858" y="2053657"/>
            <a:ext cx="873940" cy="35697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86977E-144D-4BB4-93C4-170A9195CBC4}"/>
              </a:ext>
            </a:extLst>
          </p:cNvPr>
          <p:cNvGrpSpPr/>
          <p:nvPr/>
        </p:nvGrpSpPr>
        <p:grpSpPr>
          <a:xfrm>
            <a:off x="5186126" y="2652064"/>
            <a:ext cx="374469" cy="174171"/>
            <a:chOff x="6435634" y="5416731"/>
            <a:chExt cx="374469" cy="17417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5DB3ED-D9CB-4492-8BEB-291EBCEAE370}"/>
                </a:ext>
              </a:extLst>
            </p:cNvPr>
            <p:cNvCxnSpPr/>
            <p:nvPr/>
          </p:nvCxnSpPr>
          <p:spPr>
            <a:xfrm>
              <a:off x="6522720" y="5503817"/>
              <a:ext cx="2873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AEAE7E-AFF2-4065-A4F8-5B6056C2B92D}"/>
                </a:ext>
              </a:extLst>
            </p:cNvPr>
            <p:cNvSpPr/>
            <p:nvPr/>
          </p:nvSpPr>
          <p:spPr>
            <a:xfrm>
              <a:off x="6435634" y="5416731"/>
              <a:ext cx="174171" cy="1741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20B368-7F80-4DE7-AB98-483F979078CD}"/>
              </a:ext>
            </a:extLst>
          </p:cNvPr>
          <p:cNvGrpSpPr/>
          <p:nvPr/>
        </p:nvGrpSpPr>
        <p:grpSpPr>
          <a:xfrm>
            <a:off x="5192797" y="4923667"/>
            <a:ext cx="374469" cy="174171"/>
            <a:chOff x="6435634" y="5416731"/>
            <a:chExt cx="374469" cy="17417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25B15-1D27-4277-9BF9-E422842984A8}"/>
                </a:ext>
              </a:extLst>
            </p:cNvPr>
            <p:cNvCxnSpPr/>
            <p:nvPr/>
          </p:nvCxnSpPr>
          <p:spPr>
            <a:xfrm>
              <a:off x="6522720" y="5503817"/>
              <a:ext cx="2873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DB3A3C6-E81F-482D-A9BB-7258274A7E64}"/>
                </a:ext>
              </a:extLst>
            </p:cNvPr>
            <p:cNvSpPr/>
            <p:nvPr/>
          </p:nvSpPr>
          <p:spPr>
            <a:xfrm>
              <a:off x="6435634" y="5416731"/>
              <a:ext cx="174171" cy="1741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767D17-0B96-40EC-831A-E7946E6ED0A5}"/>
              </a:ext>
            </a:extLst>
          </p:cNvPr>
          <p:cNvGrpSpPr/>
          <p:nvPr/>
        </p:nvGrpSpPr>
        <p:grpSpPr>
          <a:xfrm>
            <a:off x="3211510" y="4451409"/>
            <a:ext cx="1263131" cy="1153044"/>
            <a:chOff x="8165944" y="5105379"/>
            <a:chExt cx="1263131" cy="115304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AE8EDC2-43F0-41B0-B5C4-1FDB6EC8A1EF}"/>
                </a:ext>
              </a:extLst>
            </p:cNvPr>
            <p:cNvSpPr/>
            <p:nvPr/>
          </p:nvSpPr>
          <p:spPr>
            <a:xfrm>
              <a:off x="8165947" y="5105379"/>
              <a:ext cx="1263128" cy="114630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024B52-587E-4617-8C20-01B938CB6EE6}"/>
                </a:ext>
              </a:extLst>
            </p:cNvPr>
            <p:cNvSpPr txBox="1"/>
            <p:nvPr/>
          </p:nvSpPr>
          <p:spPr>
            <a:xfrm>
              <a:off x="8165944" y="5735203"/>
              <a:ext cx="12631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Myanmar Text" panose="020B0502040204020203" pitchFamily="34" charset="0"/>
                  <a:cs typeface="Myanmar Text" panose="020B0502040204020203" pitchFamily="34" charset="0"/>
                </a:rPr>
                <a:t>Telemetry Dashboard</a:t>
              </a: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A65A789-3D16-4D1E-82E9-EE55824F2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80572" y="5105379"/>
              <a:ext cx="609600" cy="609600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017C24-E2E0-44E4-A817-A4E39C82088D}"/>
              </a:ext>
            </a:extLst>
          </p:cNvPr>
          <p:cNvCxnSpPr>
            <a:cxnSpLocks/>
            <a:stCxn id="21" idx="3"/>
            <a:endCxn id="19" idx="2"/>
          </p:cNvCxnSpPr>
          <p:nvPr/>
        </p:nvCxnSpPr>
        <p:spPr>
          <a:xfrm flipV="1">
            <a:off x="4474641" y="5010753"/>
            <a:ext cx="718156" cy="1380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>
            <a:extLst>
              <a:ext uri="{FF2B5EF4-FFF2-40B4-BE49-F238E27FC236}">
                <a16:creationId xmlns:a16="http://schemas.microsoft.com/office/drawing/2014/main" id="{4B733E37-0A24-414E-AC05-FCB836FDE4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5285" y="2510549"/>
            <a:ext cx="457200" cy="457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6CB765A6-D704-44B7-965D-5B747422F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57264" y="4390851"/>
            <a:ext cx="457200" cy="45720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9316868-2E63-4B83-BA49-32208D398820}"/>
              </a:ext>
            </a:extLst>
          </p:cNvPr>
          <p:cNvSpPr/>
          <p:nvPr/>
        </p:nvSpPr>
        <p:spPr>
          <a:xfrm>
            <a:off x="6800850" y="2034749"/>
            <a:ext cx="2356009" cy="35697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81415DDA-96AE-42D4-B758-EEE0ACFF5C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4301" y="5061009"/>
            <a:ext cx="457200" cy="4572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34C852E-C1A8-4B89-80F6-17343FFB8795}"/>
              </a:ext>
            </a:extLst>
          </p:cNvPr>
          <p:cNvGrpSpPr/>
          <p:nvPr/>
        </p:nvGrpSpPr>
        <p:grpSpPr>
          <a:xfrm>
            <a:off x="7452334" y="2313119"/>
            <a:ext cx="579807" cy="592661"/>
            <a:chOff x="7452334" y="2313119"/>
            <a:chExt cx="579807" cy="592661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CD5828E-2DE3-4A57-BE4C-31F5EFAA3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231A2513-D307-4941-8946-C334C12EF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B3C7B9-C16B-42FB-9D2B-0BF256A33DE2}"/>
              </a:ext>
            </a:extLst>
          </p:cNvPr>
          <p:cNvGrpSpPr/>
          <p:nvPr/>
        </p:nvGrpSpPr>
        <p:grpSpPr>
          <a:xfrm>
            <a:off x="7033234" y="2909131"/>
            <a:ext cx="579807" cy="592661"/>
            <a:chOff x="7452334" y="2313119"/>
            <a:chExt cx="579807" cy="592661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8773C6D2-395F-4970-AB60-7F2CB7538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50C55B14-224E-440D-8F46-392F85918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73F9E3-AD28-4377-A56B-101BC920E873}"/>
              </a:ext>
            </a:extLst>
          </p:cNvPr>
          <p:cNvGrpSpPr/>
          <p:nvPr/>
        </p:nvGrpSpPr>
        <p:grpSpPr>
          <a:xfrm>
            <a:off x="8124280" y="3088269"/>
            <a:ext cx="579807" cy="592661"/>
            <a:chOff x="7452334" y="2313119"/>
            <a:chExt cx="579807" cy="592661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41552EAA-A81B-440B-A737-37CA1795D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7C3EAFEF-89D0-499C-9609-221CCCC26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CB733DF-F37B-4ADB-B87A-D81E66DD7716}"/>
              </a:ext>
            </a:extLst>
          </p:cNvPr>
          <p:cNvGrpSpPr/>
          <p:nvPr/>
        </p:nvGrpSpPr>
        <p:grpSpPr>
          <a:xfrm>
            <a:off x="7669105" y="3410340"/>
            <a:ext cx="579807" cy="592661"/>
            <a:chOff x="7452334" y="2313119"/>
            <a:chExt cx="579807" cy="592661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9185222D-D1FF-4912-9F00-AC8AC7A04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D4D1DE10-4DE2-4EB5-BB3B-13EDC10CA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A5F77C9-C652-44EF-B76F-02A037363DF4}"/>
              </a:ext>
            </a:extLst>
          </p:cNvPr>
          <p:cNvGrpSpPr/>
          <p:nvPr/>
        </p:nvGrpSpPr>
        <p:grpSpPr>
          <a:xfrm>
            <a:off x="7031124" y="3918467"/>
            <a:ext cx="579807" cy="592661"/>
            <a:chOff x="7452334" y="2313119"/>
            <a:chExt cx="579807" cy="592661"/>
          </a:xfrm>
        </p:grpSpPr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D7C0450A-27D7-4EB4-A4E9-F2D878542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F212DA89-D421-4A1E-86EC-4C885F5FD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D478A65-C43A-49BE-8553-63FEEE870901}"/>
              </a:ext>
            </a:extLst>
          </p:cNvPr>
          <p:cNvGrpSpPr/>
          <p:nvPr/>
        </p:nvGrpSpPr>
        <p:grpSpPr>
          <a:xfrm>
            <a:off x="8047040" y="4026790"/>
            <a:ext cx="579807" cy="592661"/>
            <a:chOff x="7452334" y="2313119"/>
            <a:chExt cx="579807" cy="592661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00312DEA-A5EB-48A3-94B8-A01479AF6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A275D24-3F65-44D7-A8E0-A7B90C057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865811-9791-4AD6-A8C4-F17322E3041D}"/>
              </a:ext>
            </a:extLst>
          </p:cNvPr>
          <p:cNvGrpSpPr/>
          <p:nvPr/>
        </p:nvGrpSpPr>
        <p:grpSpPr>
          <a:xfrm>
            <a:off x="7607801" y="4627336"/>
            <a:ext cx="579807" cy="592661"/>
            <a:chOff x="7452334" y="2313119"/>
            <a:chExt cx="579807" cy="592661"/>
          </a:xfrm>
        </p:grpSpPr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23749762-6292-40F5-8E4F-BF2581549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88FD9211-FDAE-4FA5-B5F4-B68296B0C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1917AB-E5B2-4BEE-9C1E-B9548BF88AC9}"/>
              </a:ext>
            </a:extLst>
          </p:cNvPr>
          <p:cNvGrpSpPr/>
          <p:nvPr/>
        </p:nvGrpSpPr>
        <p:grpSpPr>
          <a:xfrm>
            <a:off x="8139788" y="2075913"/>
            <a:ext cx="579807" cy="592661"/>
            <a:chOff x="7452334" y="2313119"/>
            <a:chExt cx="579807" cy="592661"/>
          </a:xfrm>
        </p:grpSpPr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0A5649B4-A4F0-47FD-901F-D82B5951D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EE0B1CDA-07EF-4D22-98FA-47779C727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D672B8F-7843-4E30-853D-0125E73F87CC}"/>
              </a:ext>
            </a:extLst>
          </p:cNvPr>
          <p:cNvGrpSpPr/>
          <p:nvPr/>
        </p:nvGrpSpPr>
        <p:grpSpPr>
          <a:xfrm>
            <a:off x="8543913" y="4536078"/>
            <a:ext cx="579807" cy="592661"/>
            <a:chOff x="7452334" y="2313119"/>
            <a:chExt cx="579807" cy="592661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5BD46C8-5D34-42C6-9392-528E5827D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1B99EFF9-E797-4FDF-8D32-46EF46949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2B585F9-D91E-45B5-B638-B1D6C6FEB053}"/>
              </a:ext>
            </a:extLst>
          </p:cNvPr>
          <p:cNvSpPr/>
          <p:nvPr/>
        </p:nvSpPr>
        <p:spPr>
          <a:xfrm>
            <a:off x="9297010" y="2031005"/>
            <a:ext cx="1447165" cy="35697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4D9D70C-A387-454D-B4D6-94CCD621D2B4}"/>
              </a:ext>
            </a:extLst>
          </p:cNvPr>
          <p:cNvGrpSpPr/>
          <p:nvPr/>
        </p:nvGrpSpPr>
        <p:grpSpPr>
          <a:xfrm>
            <a:off x="9491691" y="3597428"/>
            <a:ext cx="501005" cy="564754"/>
            <a:chOff x="9564505" y="3545469"/>
            <a:chExt cx="501005" cy="564754"/>
          </a:xfrm>
        </p:grpSpPr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C31EDA71-C16B-470C-A130-3BABD13ED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699750" y="3744463"/>
              <a:ext cx="365760" cy="365760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FB2BC3A4-67BA-47AB-9447-AEDED93F1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64505" y="3545469"/>
              <a:ext cx="457200" cy="457200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66BDCB43-E64C-488E-B7EA-7F49446B25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16588" y="3137731"/>
            <a:ext cx="457200" cy="4572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BEDCFCA7-98DD-4B92-B831-AF528E4C40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06750" y="3622391"/>
            <a:ext cx="457200" cy="4572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23D0DDDF-F46A-4D85-9F5E-BE2F1C9B7C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3407" y="4133329"/>
            <a:ext cx="457200" cy="4572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6EC39E2-432F-4D0D-9A44-39F8AEB840EC}"/>
              </a:ext>
            </a:extLst>
          </p:cNvPr>
          <p:cNvCxnSpPr>
            <a:cxnSpLocks/>
          </p:cNvCxnSpPr>
          <p:nvPr/>
        </p:nvCxnSpPr>
        <p:spPr>
          <a:xfrm>
            <a:off x="5573932" y="2739149"/>
            <a:ext cx="431353" cy="0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B5825DB-2B9B-41CD-958C-787CE58163E7}"/>
              </a:ext>
            </a:extLst>
          </p:cNvPr>
          <p:cNvCxnSpPr>
            <a:cxnSpLocks/>
          </p:cNvCxnSpPr>
          <p:nvPr/>
        </p:nvCxnSpPr>
        <p:spPr>
          <a:xfrm>
            <a:off x="6462485" y="2739149"/>
            <a:ext cx="338365" cy="0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D4EA43-EBAD-4A07-9368-9A68278DBC88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553606" y="5010753"/>
            <a:ext cx="420695" cy="278856"/>
          </a:xfrm>
          <a:prstGeom prst="straightConnector1">
            <a:avLst/>
          </a:prstGeom>
          <a:ln w="38100">
            <a:solidFill>
              <a:srgbClr val="31313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7FFA491-86A7-4FF0-85F6-C7BBF214D1C9}"/>
              </a:ext>
            </a:extLst>
          </p:cNvPr>
          <p:cNvCxnSpPr>
            <a:cxnSpLocks/>
          </p:cNvCxnSpPr>
          <p:nvPr/>
        </p:nvCxnSpPr>
        <p:spPr>
          <a:xfrm flipV="1">
            <a:off x="5567266" y="4627022"/>
            <a:ext cx="386386" cy="382064"/>
          </a:xfrm>
          <a:prstGeom prst="straightConnector1">
            <a:avLst/>
          </a:prstGeom>
          <a:ln w="38100">
            <a:solidFill>
              <a:srgbClr val="31313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05052A-2DCC-4112-850E-9869C1BEF8E4}"/>
              </a:ext>
            </a:extLst>
          </p:cNvPr>
          <p:cNvCxnSpPr>
            <a:cxnSpLocks/>
            <a:endCxn id="32" idx="3"/>
          </p:cNvCxnSpPr>
          <p:nvPr/>
        </p:nvCxnSpPr>
        <p:spPr>
          <a:xfrm flipH="1" flipV="1">
            <a:off x="6414464" y="4619451"/>
            <a:ext cx="417400" cy="7571"/>
          </a:xfrm>
          <a:prstGeom prst="straightConnector1">
            <a:avLst/>
          </a:prstGeom>
          <a:ln w="38100">
            <a:solidFill>
              <a:srgbClr val="31313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ADA6670-65F0-44E7-B045-F05A408693AC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6431501" y="5289609"/>
            <a:ext cx="400363" cy="0"/>
          </a:xfrm>
          <a:prstGeom prst="straightConnector1">
            <a:avLst/>
          </a:prstGeom>
          <a:ln w="38100">
            <a:solidFill>
              <a:srgbClr val="31313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988F63F-60D1-4785-B8E6-5C042A4CD697}"/>
              </a:ext>
            </a:extLst>
          </p:cNvPr>
          <p:cNvCxnSpPr>
            <a:cxnSpLocks/>
            <a:stCxn id="33" idx="3"/>
            <a:endCxn id="65" idx="1"/>
          </p:cNvCxnSpPr>
          <p:nvPr/>
        </p:nvCxnSpPr>
        <p:spPr>
          <a:xfrm>
            <a:off x="9156859" y="3819601"/>
            <a:ext cx="334832" cy="6427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87CFC42-9D9F-48D2-BD67-5737DC78C418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9969223" y="3366331"/>
            <a:ext cx="247365" cy="430092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5C1D4E0-3A02-4BB1-8C2D-32A4BB56573A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>
            <a:off x="9948891" y="3826028"/>
            <a:ext cx="257859" cy="24963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1201BC6-68B5-4908-8021-B3BB1FED01B3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>
            <a:off x="9948891" y="3826028"/>
            <a:ext cx="244516" cy="535901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12FA589-6072-4C13-8AF5-451AA9C159EE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>
            <a:off x="10673788" y="3366331"/>
            <a:ext cx="682574" cy="6337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E855FFB-764A-444F-AD75-E52E5633684A}"/>
              </a:ext>
            </a:extLst>
          </p:cNvPr>
          <p:cNvCxnSpPr>
            <a:cxnSpLocks/>
            <a:stCxn id="67" idx="3"/>
            <a:endCxn id="83" idx="1"/>
          </p:cNvCxnSpPr>
          <p:nvPr/>
        </p:nvCxnSpPr>
        <p:spPr>
          <a:xfrm>
            <a:off x="10663950" y="3850991"/>
            <a:ext cx="692412" cy="16549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B52BE66-21CB-4457-8968-2C948FA73619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10650607" y="4361929"/>
            <a:ext cx="717204" cy="0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raphic 81">
            <a:extLst>
              <a:ext uri="{FF2B5EF4-FFF2-40B4-BE49-F238E27FC236}">
                <a16:creationId xmlns:a16="http://schemas.microsoft.com/office/drawing/2014/main" id="{4B33DE60-3DFD-44CB-B6BC-C63FAF4172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56362" y="3144068"/>
            <a:ext cx="457200" cy="4572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EB472CB2-1CC7-4593-9BA4-0491E712B7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56362" y="3638940"/>
            <a:ext cx="457200" cy="457200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EC8A8CA8-2A0F-4764-A591-5BD1B1CBD4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67811" y="4133329"/>
            <a:ext cx="457200" cy="457200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5187C12F-EB40-427A-90D0-7C4B2946D553}"/>
              </a:ext>
            </a:extLst>
          </p:cNvPr>
          <p:cNvGrpSpPr/>
          <p:nvPr/>
        </p:nvGrpSpPr>
        <p:grpSpPr>
          <a:xfrm>
            <a:off x="7546841" y="305845"/>
            <a:ext cx="1388616" cy="992610"/>
            <a:chOff x="6511290" y="4602956"/>
            <a:chExt cx="1388616" cy="992610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A40394F4-5A0D-4F69-83B0-7D5902127315}"/>
                </a:ext>
              </a:extLst>
            </p:cNvPr>
            <p:cNvSpPr/>
            <p:nvPr/>
          </p:nvSpPr>
          <p:spPr>
            <a:xfrm>
              <a:off x="6511290" y="4602956"/>
              <a:ext cx="1371600" cy="99261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7D7BA435-9176-4E64-A2BD-6F0221865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62552" y="4643318"/>
              <a:ext cx="457200" cy="45720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C1C7AF6-534B-4690-AC61-142445EA7700}"/>
                </a:ext>
              </a:extLst>
            </p:cNvPr>
            <p:cNvSpPr txBox="1"/>
            <p:nvPr/>
          </p:nvSpPr>
          <p:spPr>
            <a:xfrm>
              <a:off x="6524593" y="5184486"/>
              <a:ext cx="1375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Storage Account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7E00BA9-2BF3-43CA-B149-4494F76660C8}"/>
              </a:ext>
            </a:extLst>
          </p:cNvPr>
          <p:cNvCxnSpPr>
            <a:cxnSpLocks/>
            <a:stCxn id="12" idx="0"/>
            <a:endCxn id="88" idx="2"/>
          </p:cNvCxnSpPr>
          <p:nvPr/>
        </p:nvCxnSpPr>
        <p:spPr>
          <a:xfrm flipV="1">
            <a:off x="8231614" y="1298455"/>
            <a:ext cx="1027" cy="37680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2E6A3AA-92BD-4CD2-B8BC-9B2660ECD880}"/>
              </a:ext>
            </a:extLst>
          </p:cNvPr>
          <p:cNvSpPr/>
          <p:nvPr/>
        </p:nvSpPr>
        <p:spPr>
          <a:xfrm>
            <a:off x="477458" y="2598719"/>
            <a:ext cx="1701410" cy="155223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ADC1665-2A24-4D26-B0D5-F21BDA61E89A}"/>
              </a:ext>
            </a:extLst>
          </p:cNvPr>
          <p:cNvGrpSpPr/>
          <p:nvPr/>
        </p:nvGrpSpPr>
        <p:grpSpPr>
          <a:xfrm>
            <a:off x="985390" y="1668943"/>
            <a:ext cx="762000" cy="762000"/>
            <a:chOff x="1190625" y="1381125"/>
            <a:chExt cx="762000" cy="762000"/>
          </a:xfrm>
        </p:grpSpPr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EF262860-00DA-4C9E-871C-521A4EDDC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90625" y="1381125"/>
              <a:ext cx="457200" cy="457200"/>
            </a:xfrm>
            <a:prstGeom prst="rect">
              <a:avLst/>
            </a:prstGeom>
          </p:spPr>
        </p:pic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BA3CF573-5DE8-4956-8006-BCFE6577D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343025" y="1533525"/>
              <a:ext cx="457200" cy="457200"/>
            </a:xfrm>
            <a:prstGeom prst="rect">
              <a:avLst/>
            </a:prstGeom>
          </p:spPr>
        </p:pic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CACABAAB-2431-4F02-8732-21A68ECD0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495425" y="1685925"/>
              <a:ext cx="457200" cy="457200"/>
            </a:xfrm>
            <a:prstGeom prst="rect">
              <a:avLst/>
            </a:prstGeom>
          </p:spPr>
        </p:pic>
      </p:grpSp>
      <p:pic>
        <p:nvPicPr>
          <p:cNvPr id="108" name="Graphic 107">
            <a:extLst>
              <a:ext uri="{FF2B5EF4-FFF2-40B4-BE49-F238E27FC236}">
                <a16:creationId xmlns:a16="http://schemas.microsoft.com/office/drawing/2014/main" id="{90E891A6-43C2-4CAF-99BF-4D8FAAF1F0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5883" y="2702405"/>
            <a:ext cx="457200" cy="457200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158A3BE3-5207-4CB4-8FC8-F6A6D732D9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62622" y="3302617"/>
            <a:ext cx="365760" cy="365760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A9EADC47-C1D4-4A75-9392-D980515E2A8A}"/>
              </a:ext>
            </a:extLst>
          </p:cNvPr>
          <p:cNvSpPr txBox="1"/>
          <p:nvPr/>
        </p:nvSpPr>
        <p:spPr>
          <a:xfrm>
            <a:off x="477458" y="3760795"/>
            <a:ext cx="170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Telemetry Simulator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F7EDE7B-7A90-40A1-9930-F5F36122CC17}"/>
              </a:ext>
            </a:extLst>
          </p:cNvPr>
          <p:cNvCxnSpPr>
            <a:cxnSpLocks/>
            <a:stCxn id="107" idx="3"/>
            <a:endCxn id="8" idx="1"/>
          </p:cNvCxnSpPr>
          <p:nvPr/>
        </p:nvCxnSpPr>
        <p:spPr>
          <a:xfrm>
            <a:off x="1747390" y="2202343"/>
            <a:ext cx="1331688" cy="524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43F40C4-0E1D-4611-993D-93C018C9FF14}"/>
              </a:ext>
            </a:extLst>
          </p:cNvPr>
          <p:cNvCxnSpPr>
            <a:cxnSpLocks/>
            <a:stCxn id="103" idx="3"/>
            <a:endCxn id="8" idx="1"/>
          </p:cNvCxnSpPr>
          <p:nvPr/>
        </p:nvCxnSpPr>
        <p:spPr>
          <a:xfrm flipV="1">
            <a:off x="2178868" y="2726759"/>
            <a:ext cx="900210" cy="6480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15B305B-5891-4AA4-B66B-965074E6368B}"/>
              </a:ext>
            </a:extLst>
          </p:cNvPr>
          <p:cNvSpPr txBox="1"/>
          <p:nvPr/>
        </p:nvSpPr>
        <p:spPr>
          <a:xfrm>
            <a:off x="6748635" y="5705404"/>
            <a:ext cx="2782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Telemetry Entities</a:t>
            </a:r>
          </a:p>
        </p:txBody>
      </p:sp>
    </p:spTree>
    <p:extLst>
      <p:ext uri="{BB962C8B-B14F-4D97-AF65-F5344CB8AC3E}">
        <p14:creationId xmlns:p14="http://schemas.microsoft.com/office/powerpoint/2010/main" val="201017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Rectangle: Rounded Corners 12">
            <a:extLst>
              <a:ext uri="{FF2B5EF4-FFF2-40B4-BE49-F238E27FC236}">
                <a16:creationId xmlns:a16="http://schemas.microsoft.com/office/drawing/2014/main" id="{E498C237-CE87-4399-AA5C-06C376114A85}"/>
              </a:ext>
            </a:extLst>
          </p:cNvPr>
          <p:cNvSpPr/>
          <p:nvPr/>
        </p:nvSpPr>
        <p:spPr>
          <a:xfrm>
            <a:off x="2550885" y="674496"/>
            <a:ext cx="5399315" cy="43514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6BD4AC-0848-4623-9D90-292BBAD4FEF7}"/>
              </a:ext>
            </a:extLst>
          </p:cNvPr>
          <p:cNvSpPr/>
          <p:nvPr/>
        </p:nvSpPr>
        <p:spPr>
          <a:xfrm>
            <a:off x="2761677" y="1052897"/>
            <a:ext cx="873940" cy="35697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74E24F-6AAB-4842-BB65-4358C5F75A16}"/>
              </a:ext>
            </a:extLst>
          </p:cNvPr>
          <p:cNvGrpSpPr/>
          <p:nvPr/>
        </p:nvGrpSpPr>
        <p:grpSpPr>
          <a:xfrm>
            <a:off x="2172945" y="1651304"/>
            <a:ext cx="374469" cy="174171"/>
            <a:chOff x="6435634" y="5416731"/>
            <a:chExt cx="374469" cy="17417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AD7B79E-4AC9-47DF-9017-045B5A242B1C}"/>
                </a:ext>
              </a:extLst>
            </p:cNvPr>
            <p:cNvCxnSpPr/>
            <p:nvPr/>
          </p:nvCxnSpPr>
          <p:spPr>
            <a:xfrm>
              <a:off x="6522720" y="5503817"/>
              <a:ext cx="2873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72A870-79AB-45B2-9143-1DA3CDE3B47D}"/>
                </a:ext>
              </a:extLst>
            </p:cNvPr>
            <p:cNvSpPr/>
            <p:nvPr/>
          </p:nvSpPr>
          <p:spPr>
            <a:xfrm>
              <a:off x="6435634" y="5416731"/>
              <a:ext cx="174171" cy="1741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500CD1-83CD-4BF4-AE0F-495A6E82C9F9}"/>
              </a:ext>
            </a:extLst>
          </p:cNvPr>
          <p:cNvGrpSpPr/>
          <p:nvPr/>
        </p:nvGrpSpPr>
        <p:grpSpPr>
          <a:xfrm>
            <a:off x="2179616" y="3922907"/>
            <a:ext cx="374469" cy="174171"/>
            <a:chOff x="6435634" y="5416731"/>
            <a:chExt cx="374469" cy="1741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D1A548-FB79-4F39-8BC6-186CC83C1DB8}"/>
                </a:ext>
              </a:extLst>
            </p:cNvPr>
            <p:cNvCxnSpPr/>
            <p:nvPr/>
          </p:nvCxnSpPr>
          <p:spPr>
            <a:xfrm>
              <a:off x="6522720" y="5503817"/>
              <a:ext cx="28738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545FF4-B633-4A51-86EE-7EF54AEA31D7}"/>
                </a:ext>
              </a:extLst>
            </p:cNvPr>
            <p:cNvSpPr/>
            <p:nvPr/>
          </p:nvSpPr>
          <p:spPr>
            <a:xfrm>
              <a:off x="6435634" y="5416731"/>
              <a:ext cx="174171" cy="1741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2FBE7DE2-EB75-408B-B370-B55A19DF9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2104" y="1509789"/>
            <a:ext cx="457200" cy="4572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46D48C4-E8A6-4831-9ABB-FD95DB509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4083" y="3390091"/>
            <a:ext cx="457200" cy="4572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4E8B48-EF6E-48B6-BE73-7ABC177C5FF5}"/>
              </a:ext>
            </a:extLst>
          </p:cNvPr>
          <p:cNvSpPr/>
          <p:nvPr/>
        </p:nvSpPr>
        <p:spPr>
          <a:xfrm>
            <a:off x="3787670" y="1033989"/>
            <a:ext cx="2225921" cy="35697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6ED1875-2D62-4CC8-A74D-9C96CEBA0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1120" y="4060249"/>
            <a:ext cx="457200" cy="4572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66FECB0-25F8-46B7-8326-8A8C6C9E247D}"/>
              </a:ext>
            </a:extLst>
          </p:cNvPr>
          <p:cNvGrpSpPr/>
          <p:nvPr/>
        </p:nvGrpSpPr>
        <p:grpSpPr>
          <a:xfrm>
            <a:off x="4585511" y="1367182"/>
            <a:ext cx="579807" cy="592661"/>
            <a:chOff x="7452334" y="2313119"/>
            <a:chExt cx="579807" cy="592661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ECC253AF-8C5D-404A-BA4B-4FA034861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C8F0E145-2C6A-4B95-911A-10A1274FC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6DCA88-D6D0-44F1-AB49-0659189993D5}"/>
              </a:ext>
            </a:extLst>
          </p:cNvPr>
          <p:cNvGrpSpPr/>
          <p:nvPr/>
        </p:nvGrpSpPr>
        <p:grpSpPr>
          <a:xfrm>
            <a:off x="4136893" y="1908371"/>
            <a:ext cx="579807" cy="592661"/>
            <a:chOff x="7452334" y="2313119"/>
            <a:chExt cx="579807" cy="592661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717861E4-9353-4EC0-95FF-585D79EC3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D3E2801-4034-4122-AFD6-9F17C3839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9D57B5-B625-44AE-9678-918EAC175BD2}"/>
              </a:ext>
            </a:extLst>
          </p:cNvPr>
          <p:cNvGrpSpPr/>
          <p:nvPr/>
        </p:nvGrpSpPr>
        <p:grpSpPr>
          <a:xfrm>
            <a:off x="5184218" y="1854057"/>
            <a:ext cx="579807" cy="592661"/>
            <a:chOff x="7452334" y="2313119"/>
            <a:chExt cx="579807" cy="592661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4860E3B8-D8B4-4EFA-8118-6B40D60B8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6BC7E0E0-9F02-47FB-A6F4-D5C34EBFD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2B4D4B-30EF-40EF-A2E1-DB281FF17FBC}"/>
              </a:ext>
            </a:extLst>
          </p:cNvPr>
          <p:cNvGrpSpPr/>
          <p:nvPr/>
        </p:nvGrpSpPr>
        <p:grpSpPr>
          <a:xfrm>
            <a:off x="4806802" y="2393586"/>
            <a:ext cx="579807" cy="592661"/>
            <a:chOff x="7452334" y="2313119"/>
            <a:chExt cx="579807" cy="592661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008DD2B9-0554-47F8-A274-E88F29FF9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AC7161CE-83B2-466D-AA81-7A0B968F4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288EB5-C80E-4FFC-8A67-6160DAFB1D27}"/>
              </a:ext>
            </a:extLst>
          </p:cNvPr>
          <p:cNvGrpSpPr/>
          <p:nvPr/>
        </p:nvGrpSpPr>
        <p:grpSpPr>
          <a:xfrm>
            <a:off x="4134783" y="2917707"/>
            <a:ext cx="579807" cy="592661"/>
            <a:chOff x="7452334" y="2313119"/>
            <a:chExt cx="579807" cy="592661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38534E9E-73C0-40D5-B9A9-DB10CF5E2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B3E46AAC-2538-4F53-876F-032258C1F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253D3C-B16E-4036-ADDF-3AE729E34D6F}"/>
              </a:ext>
            </a:extLst>
          </p:cNvPr>
          <p:cNvGrpSpPr/>
          <p:nvPr/>
        </p:nvGrpSpPr>
        <p:grpSpPr>
          <a:xfrm>
            <a:off x="4951274" y="3093218"/>
            <a:ext cx="579807" cy="592661"/>
            <a:chOff x="7452334" y="2313119"/>
            <a:chExt cx="579807" cy="592661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E8718505-F7EA-4CC7-B237-C016C9FB7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D0E929D5-AA9F-4F9E-9A67-175A5502B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6D0AA2-90D5-4729-85B5-BF6301E46CFA}"/>
              </a:ext>
            </a:extLst>
          </p:cNvPr>
          <p:cNvGrpSpPr/>
          <p:nvPr/>
        </p:nvGrpSpPr>
        <p:grpSpPr>
          <a:xfrm>
            <a:off x="4594620" y="3626576"/>
            <a:ext cx="579807" cy="592661"/>
            <a:chOff x="7452334" y="2313119"/>
            <a:chExt cx="579807" cy="592661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E7E36285-87A4-4A53-9691-131667457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BB50ABD8-D738-4C67-B528-9BF8B9D48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9A5519-155C-4B73-B3BB-F8E553E441CB}"/>
              </a:ext>
            </a:extLst>
          </p:cNvPr>
          <p:cNvGrpSpPr/>
          <p:nvPr/>
        </p:nvGrpSpPr>
        <p:grpSpPr>
          <a:xfrm>
            <a:off x="5240828" y="1115399"/>
            <a:ext cx="579807" cy="592661"/>
            <a:chOff x="7452334" y="2313119"/>
            <a:chExt cx="579807" cy="592661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30414F6-A198-4CAD-A385-87E6D1CD9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F9469DEF-82EF-4590-B5DE-4AC7EAE01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C195097-7FE0-40C5-80E9-95EC6CF3A8F2}"/>
              </a:ext>
            </a:extLst>
          </p:cNvPr>
          <p:cNvGrpSpPr/>
          <p:nvPr/>
        </p:nvGrpSpPr>
        <p:grpSpPr>
          <a:xfrm>
            <a:off x="5363435" y="3658995"/>
            <a:ext cx="579807" cy="592661"/>
            <a:chOff x="7452334" y="2313119"/>
            <a:chExt cx="579807" cy="592661"/>
          </a:xfrm>
        </p:grpSpPr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6760F4A7-34EE-4290-845F-9A1C9DC69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74941" y="2448580"/>
              <a:ext cx="457200" cy="457200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9368FCA8-DABE-456C-82EA-583CF427E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2334" y="2313119"/>
              <a:ext cx="457200" cy="457200"/>
            </a:xfrm>
            <a:prstGeom prst="rect">
              <a:avLst/>
            </a:prstGeom>
          </p:spPr>
        </p:pic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329E597-F496-46F8-851F-C07E1CF333C7}"/>
              </a:ext>
            </a:extLst>
          </p:cNvPr>
          <p:cNvSpPr/>
          <p:nvPr/>
        </p:nvSpPr>
        <p:spPr>
          <a:xfrm>
            <a:off x="6232797" y="1030245"/>
            <a:ext cx="1498197" cy="35697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6EE3971-F6B7-4CEF-BADA-8EED6EC3B4ED}"/>
              </a:ext>
            </a:extLst>
          </p:cNvPr>
          <p:cNvGrpSpPr/>
          <p:nvPr/>
        </p:nvGrpSpPr>
        <p:grpSpPr>
          <a:xfrm>
            <a:off x="6478510" y="2596668"/>
            <a:ext cx="501005" cy="564754"/>
            <a:chOff x="9564505" y="3545469"/>
            <a:chExt cx="501005" cy="564754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E591C81D-AC92-4AE2-B86D-19B84B412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99750" y="3744463"/>
              <a:ext cx="365760" cy="365760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6928C89B-D2A6-4D6D-89AD-C892781E6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64505" y="3545469"/>
              <a:ext cx="457200" cy="457200"/>
            </a:xfrm>
            <a:prstGeom prst="rect">
              <a:avLst/>
            </a:prstGeom>
          </p:spPr>
        </p:pic>
      </p:grpSp>
      <p:pic>
        <p:nvPicPr>
          <p:cNvPr id="47" name="Graphic 46">
            <a:extLst>
              <a:ext uri="{FF2B5EF4-FFF2-40B4-BE49-F238E27FC236}">
                <a16:creationId xmlns:a16="http://schemas.microsoft.com/office/drawing/2014/main" id="{8E83E7BE-148E-4F9D-9E6E-773B9825A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3407" y="2136971"/>
            <a:ext cx="457200" cy="4572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89567FF8-B98E-4D7A-920A-C95D4C60D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3569" y="2621631"/>
            <a:ext cx="457200" cy="4572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C85671E7-3161-4A8D-B4E9-37570059B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0226" y="3132569"/>
            <a:ext cx="457200" cy="4572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D560C7-EE6B-432B-A766-E5740067F711}"/>
              </a:ext>
            </a:extLst>
          </p:cNvPr>
          <p:cNvCxnSpPr>
            <a:cxnSpLocks/>
          </p:cNvCxnSpPr>
          <p:nvPr/>
        </p:nvCxnSpPr>
        <p:spPr>
          <a:xfrm>
            <a:off x="2560751" y="1738389"/>
            <a:ext cx="431353" cy="0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CDCD9B7-0F36-46F6-9B1F-8E098348EF66}"/>
              </a:ext>
            </a:extLst>
          </p:cNvPr>
          <p:cNvCxnSpPr>
            <a:cxnSpLocks/>
          </p:cNvCxnSpPr>
          <p:nvPr/>
        </p:nvCxnSpPr>
        <p:spPr>
          <a:xfrm>
            <a:off x="3449304" y="1738389"/>
            <a:ext cx="338365" cy="0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6260A6C-AA03-4D91-B237-C2419CEBC37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540425" y="4009993"/>
            <a:ext cx="420695" cy="278856"/>
          </a:xfrm>
          <a:prstGeom prst="straightConnector1">
            <a:avLst/>
          </a:prstGeom>
          <a:ln w="38100">
            <a:solidFill>
              <a:srgbClr val="31313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012F10D-80FD-4EA9-A1AC-B8823F7CEFB7}"/>
              </a:ext>
            </a:extLst>
          </p:cNvPr>
          <p:cNvCxnSpPr>
            <a:cxnSpLocks/>
          </p:cNvCxnSpPr>
          <p:nvPr/>
        </p:nvCxnSpPr>
        <p:spPr>
          <a:xfrm flipV="1">
            <a:off x="2554085" y="3626262"/>
            <a:ext cx="386386" cy="382064"/>
          </a:xfrm>
          <a:prstGeom prst="straightConnector1">
            <a:avLst/>
          </a:prstGeom>
          <a:ln w="38100">
            <a:solidFill>
              <a:srgbClr val="31313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1193A86-64D3-4BC0-A038-A97EBC104B47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3401283" y="3618691"/>
            <a:ext cx="417400" cy="7571"/>
          </a:xfrm>
          <a:prstGeom prst="straightConnector1">
            <a:avLst/>
          </a:prstGeom>
          <a:ln w="38100">
            <a:solidFill>
              <a:srgbClr val="31313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D22EA40-386E-48C4-AF20-254C92CCDCE0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3418320" y="4288849"/>
            <a:ext cx="400363" cy="0"/>
          </a:xfrm>
          <a:prstGeom prst="straightConnector1">
            <a:avLst/>
          </a:prstGeom>
          <a:ln w="38100">
            <a:solidFill>
              <a:srgbClr val="31313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E083166-DB8B-4FF9-BB6C-B4367DF0A885}"/>
              </a:ext>
            </a:extLst>
          </p:cNvPr>
          <p:cNvCxnSpPr>
            <a:cxnSpLocks/>
            <a:stCxn id="14" idx="3"/>
            <a:endCxn id="43" idx="1"/>
          </p:cNvCxnSpPr>
          <p:nvPr/>
        </p:nvCxnSpPr>
        <p:spPr>
          <a:xfrm flipV="1">
            <a:off x="6013591" y="2815097"/>
            <a:ext cx="219206" cy="3744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7DE61C4-D75D-4E51-A211-2CE955E1208A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956042" y="2365571"/>
            <a:ext cx="247365" cy="430092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6B1F84-6BDF-441E-A3AA-3C45823E01FA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6935710" y="2825268"/>
            <a:ext cx="257859" cy="24963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BE0913E-A70E-41C0-B7CE-0D3B2D0D589E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6935710" y="2825268"/>
            <a:ext cx="244516" cy="535901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BDB74C-28BB-4777-8F63-E9E79F04FB21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7660607" y="2365571"/>
            <a:ext cx="682574" cy="6337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EE90197-375D-4063-BD85-C06D8DF2A03D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7650769" y="2850231"/>
            <a:ext cx="692412" cy="16549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6CFD28-2B87-4F92-8FA3-6A5989F29E8F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7637426" y="3361169"/>
            <a:ext cx="717204" cy="0"/>
          </a:xfrm>
          <a:prstGeom prst="straightConnector1">
            <a:avLst/>
          </a:prstGeom>
          <a:ln w="38100">
            <a:solidFill>
              <a:srgbClr val="31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62">
            <a:extLst>
              <a:ext uri="{FF2B5EF4-FFF2-40B4-BE49-F238E27FC236}">
                <a16:creationId xmlns:a16="http://schemas.microsoft.com/office/drawing/2014/main" id="{9D5381E2-101A-4086-960C-EA22413E84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43181" y="2143308"/>
            <a:ext cx="457200" cy="457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41FA8DB-D9E4-435C-8577-3598DD7614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43181" y="2638180"/>
            <a:ext cx="457200" cy="45720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2BB95FB4-FD26-4CB1-85CD-BF452339B3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54630" y="3132569"/>
            <a:ext cx="457200" cy="457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57CEE91-39F1-4D93-A5A7-48BBB242B74C}"/>
              </a:ext>
            </a:extLst>
          </p:cNvPr>
          <p:cNvSpPr txBox="1"/>
          <p:nvPr/>
        </p:nvSpPr>
        <p:spPr>
          <a:xfrm rot="16200000">
            <a:off x="1297105" y="2661208"/>
            <a:ext cx="3441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Myanmar Text" panose="020B0502040204020203" pitchFamily="34" charset="0"/>
                <a:cs typeface="Myanmar Text" panose="020B0502040204020203" pitchFamily="34" charset="0"/>
              </a:rPr>
              <a:t>Front-End Layer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F67C49-9014-45E6-BDEE-3DEF4E48708F}"/>
              </a:ext>
            </a:extLst>
          </p:cNvPr>
          <p:cNvSpPr txBox="1"/>
          <p:nvPr/>
        </p:nvSpPr>
        <p:spPr>
          <a:xfrm rot="16200000">
            <a:off x="2353376" y="2704617"/>
            <a:ext cx="3441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Myanmar Text" panose="020B0502040204020203" pitchFamily="34" charset="0"/>
                <a:cs typeface="Myanmar Text" panose="020B0502040204020203" pitchFamily="34" charset="0"/>
              </a:rPr>
              <a:t>Stateful Data Layer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DB555B-1934-431E-87F2-72EB3D294D9C}"/>
              </a:ext>
            </a:extLst>
          </p:cNvPr>
          <p:cNvSpPr txBox="1"/>
          <p:nvPr/>
        </p:nvSpPr>
        <p:spPr>
          <a:xfrm rot="16200000">
            <a:off x="4735896" y="2560782"/>
            <a:ext cx="3441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Myanmar Text" panose="020B0502040204020203" pitchFamily="34" charset="0"/>
                <a:cs typeface="Myanmar Text" panose="020B0502040204020203" pitchFamily="34" charset="0"/>
              </a:rPr>
              <a:t>Integration Layer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4128C6-24ED-4910-9A6A-AA7084A87C24}"/>
              </a:ext>
            </a:extLst>
          </p:cNvPr>
          <p:cNvSpPr txBox="1"/>
          <p:nvPr/>
        </p:nvSpPr>
        <p:spPr>
          <a:xfrm>
            <a:off x="3574520" y="4731178"/>
            <a:ext cx="2782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yanmar Text" panose="020B0502040204020203" pitchFamily="34" charset="0"/>
                <a:cs typeface="Myanmar Text" panose="020B0502040204020203" pitchFamily="34" charset="0"/>
              </a:rPr>
              <a:t>Telemetry Entities</a:t>
            </a:r>
          </a:p>
        </p:txBody>
      </p:sp>
    </p:spTree>
    <p:extLst>
      <p:ext uri="{BB962C8B-B14F-4D97-AF65-F5344CB8AC3E}">
        <p14:creationId xmlns:p14="http://schemas.microsoft.com/office/powerpoint/2010/main" val="55791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Myanmar Text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Massimo Bonanni</dc:creator>
  <cp:lastModifiedBy>Massimo Bonanni</cp:lastModifiedBy>
  <cp:revision>9</cp:revision>
  <dcterms:created xsi:type="dcterms:W3CDTF">2021-01-07T16:03:13Z</dcterms:created>
  <dcterms:modified xsi:type="dcterms:W3CDTF">2022-04-18T17:20:53Z</dcterms:modified>
</cp:coreProperties>
</file>