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749-9C65-4E09-A311-94C2EAD1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164D-917F-4271-A08C-FFA38555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895-7EF2-412B-8574-F46495B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331-AAD2-4231-A022-E62F9CC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C317-7170-4B8D-B2D4-A987E50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7D-8BD9-4121-8492-8BDFB3C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FCE5-C8A8-4BBA-9851-86303501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AE4-2C78-4DE9-B161-F84C37E2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6E0-6AFC-4CED-B731-C9B7D19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D3FB-31D2-4877-9908-9BB09B3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84DA-609A-4CEC-8906-D97C1117B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A635-F8B9-485D-8CD5-920E1382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E200-CAEF-48F2-95F3-0B704A8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222-AB45-4F4E-9F45-74156DC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744E-71DC-4B22-A74F-DE0ABEE3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1D2F-3679-4C94-9026-AF490AB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6363-2870-4535-8EC9-87BD14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131-B8D6-4699-921C-8749F6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0237-1CE5-4CE3-84D9-7D8AA08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C467-190F-46E9-A484-072EFF13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E3A-F314-411D-8BF5-8279954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25E8-2BD4-4D39-A85B-1FCBEAC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528F-2031-4A57-AA87-F465156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E85D-906A-40B1-83C9-E11FFFC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D1CC-9319-4047-AF38-2E3334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0D-A01B-474A-84A0-FE3DF85D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747-54E0-474C-8CB2-85CB304D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DE3-AFE7-4020-B40B-17B8202A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D861-4646-47B8-BBFD-37E62169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E21-4ACC-4F47-8E4F-7FA6ED2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A000-C6E8-4C14-905E-A2291B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04C-819F-4ACC-B5FC-549924BD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9F48-CFE0-40AF-9801-3A527F3C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606-45FB-4270-B89C-3BC63CE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989D8-851B-45AA-B598-C79732B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923-06B7-423E-95CE-C0FF8F8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D069-F3F6-4C8C-987F-A73E192C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07E3-8602-4FF4-871E-BB99E03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4D62-2265-46CA-B234-FA7DC6C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C5C-5F9A-4CC1-BB89-F6405E5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BCCD-38BC-453C-8E46-A28D91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002-F17C-4A52-A7D7-419A7F7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9C4F-5812-4214-B86A-0A71491B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5DA-E8BB-4372-9870-6383945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29A30-6F4E-4B49-ADCD-8DB416B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004C-EB25-42B2-8027-DBC1E91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A91-6BF4-4F05-AD56-918291C4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3307-9050-4708-92D2-6D4D120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D39F-0D24-422A-955A-84B66F15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750-EC0F-40FA-95AD-F7C2AF1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4451-F81C-48F3-BA65-99E4D7B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9D7E-4CD1-47B6-A572-DF4A10C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883-4847-47F9-8EC2-B8C816B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E97C-0E2E-49A5-BED9-C9D80354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66A4-B8A7-42E8-AD4C-89C9ADC2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136A-4F78-467C-819E-1B4BEA5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5CF5-66D0-4331-8731-AE60F9C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B7B-A579-44A4-80AF-ABE3EF2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7431-BB54-4B94-9C23-C2E249E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4EC-823A-4BC3-9E72-C35CA3BF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93BC-B2F5-465F-AA76-08AE5D2C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64C-C526-40FB-AED9-C37B4F96ABD4}" type="datetimeFigureOut">
              <a:rPr lang="en-US" smtClean="0"/>
              <a:t>07-Jan-21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1D77-5DAC-4AEF-9901-FA65FE5D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D7DA-C03E-415F-963F-475CB82B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31D3BB11-4B2D-4CFB-AB32-DC2723D7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807" y="32506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1F4AAF-0B83-438A-BD00-5571B489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546" y="3850822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9029084" y="2489293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7AEB75F-82BA-4870-99B3-365E5FAC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49714" y="2142887"/>
              <a:ext cx="457200" cy="457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Entities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F427AE-D83E-440E-B0C6-9EB685BD0B8E}"/>
              </a:ext>
            </a:extLst>
          </p:cNvPr>
          <p:cNvGrpSpPr/>
          <p:nvPr/>
        </p:nvGrpSpPr>
        <p:grpSpPr>
          <a:xfrm>
            <a:off x="6365014" y="2874269"/>
            <a:ext cx="1688068" cy="1328738"/>
            <a:chOff x="6797994" y="2207418"/>
            <a:chExt cx="1688068" cy="132873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9661796-4F75-4734-AF77-C05D87C67A8A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DD8E8AF-BEE4-4DF2-96DB-F60FFDBC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C8C8FAA-FD0F-4389-9A5A-CF21DC8B3BE0}"/>
              </a:ext>
            </a:extLst>
          </p:cNvPr>
          <p:cNvGrpSpPr/>
          <p:nvPr/>
        </p:nvGrpSpPr>
        <p:grpSpPr>
          <a:xfrm>
            <a:off x="6212614" y="2721869"/>
            <a:ext cx="1688068" cy="1328738"/>
            <a:chOff x="6797994" y="2207418"/>
            <a:chExt cx="1688068" cy="1328738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F1608E5-F747-47E3-849E-64F4D3012E4E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AA30F3B-A1F9-4D71-B46C-6564B09B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79671F-4A7E-4A72-B4D5-714F3E345969}"/>
              </a:ext>
            </a:extLst>
          </p:cNvPr>
          <p:cNvGrpSpPr/>
          <p:nvPr/>
        </p:nvGrpSpPr>
        <p:grpSpPr>
          <a:xfrm>
            <a:off x="7750244" y="430964"/>
            <a:ext cx="1381299" cy="1328738"/>
            <a:chOff x="6511290" y="4602956"/>
            <a:chExt cx="1381299" cy="132873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374D16-471B-474E-B533-A70374508F59}"/>
                </a:ext>
              </a:extLst>
            </p:cNvPr>
            <p:cNvSpPr/>
            <p:nvPr/>
          </p:nvSpPr>
          <p:spPr>
            <a:xfrm>
              <a:off x="6511290" y="4602956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5415B3-40B3-4947-87E9-A637EEA2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2E13FC-8C2C-4533-8E0F-12E71732A056}"/>
                </a:ext>
              </a:extLst>
            </p:cNvPr>
            <p:cNvSpPr txBox="1"/>
            <p:nvPr/>
          </p:nvSpPr>
          <p:spPr>
            <a:xfrm>
              <a:off x="6517276" y="5623917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CBDCD7-2B9C-42A2-925D-3CDE43BA3D96}"/>
              </a:ext>
            </a:extLst>
          </p:cNvPr>
          <p:cNvGrpSpPr/>
          <p:nvPr/>
        </p:nvGrpSpPr>
        <p:grpSpPr>
          <a:xfrm>
            <a:off x="6060214" y="2569469"/>
            <a:ext cx="1701411" cy="1354219"/>
            <a:chOff x="6797994" y="2207418"/>
            <a:chExt cx="1701411" cy="135421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0E676D0-D463-46FF-AEB0-98E55F36713B}"/>
                </a:ext>
              </a:extLst>
            </p:cNvPr>
            <p:cNvSpPr/>
            <p:nvPr/>
          </p:nvSpPr>
          <p:spPr>
            <a:xfrm>
              <a:off x="6797994" y="2207418"/>
              <a:ext cx="1688068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C2C00E6-8854-4DE8-8A4F-EC178D35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87352" y="2307838"/>
              <a:ext cx="457200" cy="4572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FE7A35-A89D-4D19-B7CD-BACBEE3F6618}"/>
                </a:ext>
              </a:extLst>
            </p:cNvPr>
            <p:cNvSpPr txBox="1"/>
            <p:nvPr/>
          </p:nvSpPr>
          <p:spPr>
            <a:xfrm>
              <a:off x="6797994" y="3038417"/>
              <a:ext cx="1701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Dispatcher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5400267" y="3233838"/>
            <a:ext cx="659947" cy="16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68" idx="3"/>
            <a:endCxn id="78" idx="2"/>
          </p:cNvCxnSpPr>
          <p:nvPr/>
        </p:nvCxnSpPr>
        <p:spPr>
          <a:xfrm>
            <a:off x="7900682" y="3386238"/>
            <a:ext cx="762034" cy="5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8662716" y="3304673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9750298" y="4375802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9305966" y="5212949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9925394" y="4650122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C302C8-FA9B-4528-A885-661A90F441F3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flipH="1" flipV="1">
            <a:off x="9121844" y="1095333"/>
            <a:ext cx="872839" cy="139396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agon 102">
            <a:extLst>
              <a:ext uri="{FF2B5EF4-FFF2-40B4-BE49-F238E27FC236}">
                <a16:creationId xmlns:a16="http://schemas.microsoft.com/office/drawing/2014/main" id="{7012630A-92AC-4651-A5E8-93F97EE52C03}"/>
              </a:ext>
            </a:extLst>
          </p:cNvPr>
          <p:cNvSpPr/>
          <p:nvPr/>
        </p:nvSpPr>
        <p:spPr>
          <a:xfrm>
            <a:off x="9349890" y="266988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A9131BA-756E-427B-BBE5-BFF7523F3B93}"/>
              </a:ext>
            </a:extLst>
          </p:cNvPr>
          <p:cNvSpPr/>
          <p:nvPr/>
        </p:nvSpPr>
        <p:spPr>
          <a:xfrm>
            <a:off x="9502290" y="295020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5F872907-D957-413F-AB03-39E75311E315}"/>
              </a:ext>
            </a:extLst>
          </p:cNvPr>
          <p:cNvSpPr/>
          <p:nvPr/>
        </p:nvSpPr>
        <p:spPr>
          <a:xfrm>
            <a:off x="10294820" y="330902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9926B401-CE3F-4E3E-AFAB-2264E427B8C0}"/>
              </a:ext>
            </a:extLst>
          </p:cNvPr>
          <p:cNvSpPr/>
          <p:nvPr/>
        </p:nvSpPr>
        <p:spPr>
          <a:xfrm>
            <a:off x="9948133" y="311605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DDE1607-6F6C-4051-88B7-5CA54C50BE1F}"/>
              </a:ext>
            </a:extLst>
          </p:cNvPr>
          <p:cNvSpPr/>
          <p:nvPr/>
        </p:nvSpPr>
        <p:spPr>
          <a:xfrm>
            <a:off x="10036671" y="2768572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2BFC2E7C-9AF5-48D5-821D-3E4E0CC86461}"/>
              </a:ext>
            </a:extLst>
          </p:cNvPr>
          <p:cNvSpPr/>
          <p:nvPr/>
        </p:nvSpPr>
        <p:spPr>
          <a:xfrm>
            <a:off x="99253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514890AC-C7CF-414C-A50A-89B50E242649}"/>
              </a:ext>
            </a:extLst>
          </p:cNvPr>
          <p:cNvSpPr/>
          <p:nvPr/>
        </p:nvSpPr>
        <p:spPr>
          <a:xfrm>
            <a:off x="9546294" y="3519069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A80782-E2C8-4D38-A262-2C30E2060D57}"/>
              </a:ext>
            </a:extLst>
          </p:cNvPr>
          <p:cNvSpPr/>
          <p:nvPr/>
        </p:nvSpPr>
        <p:spPr>
          <a:xfrm>
            <a:off x="10454797" y="367314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93CF393-8E3C-4A24-83E9-2316199A0B2D}"/>
              </a:ext>
            </a:extLst>
          </p:cNvPr>
          <p:cNvSpPr/>
          <p:nvPr/>
        </p:nvSpPr>
        <p:spPr>
          <a:xfrm>
            <a:off x="9197017" y="3367323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8EA01FE-5905-4628-B7E0-AF2EBCCBB460}"/>
              </a:ext>
            </a:extLst>
          </p:cNvPr>
          <p:cNvSpPr/>
          <p:nvPr/>
        </p:nvSpPr>
        <p:spPr>
          <a:xfrm>
            <a:off x="10409120" y="306704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125AEE7-502B-4C38-813D-DF30A60FB477}"/>
              </a:ext>
            </a:extLst>
          </p:cNvPr>
          <p:cNvSpPr/>
          <p:nvPr/>
        </p:nvSpPr>
        <p:spPr>
          <a:xfrm>
            <a:off x="9722888" y="265806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0D249B31-FD48-45A3-895E-329BF1BC6903}"/>
              </a:ext>
            </a:extLst>
          </p:cNvPr>
          <p:cNvSpPr/>
          <p:nvPr/>
        </p:nvSpPr>
        <p:spPr>
          <a:xfrm>
            <a:off x="9572575" y="324978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Bonanni</dc:creator>
  <cp:lastModifiedBy>Massimo Bonanni</cp:lastModifiedBy>
  <cp:revision>2</cp:revision>
  <dcterms:created xsi:type="dcterms:W3CDTF">2021-01-07T16:03:13Z</dcterms:created>
  <dcterms:modified xsi:type="dcterms:W3CDTF">2021-01-07T16:31:56Z</dcterms:modified>
</cp:coreProperties>
</file>