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C749-9C65-4E09-A311-94C2EAD1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164D-917F-4271-A08C-FFA38555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895-7EF2-412B-8574-F46495B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2331-AAD2-4231-A022-E62F9CC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C317-7170-4B8D-B2D4-A987E50D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7D-8BD9-4121-8492-8BDFB3C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FCE5-C8A8-4BBA-9851-86303501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7AE4-2C78-4DE9-B161-F84C37E2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06E0-6AFC-4CED-B731-C9B7D195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D3FB-31D2-4877-9908-9BB09B3B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F84DA-609A-4CEC-8906-D97C1117B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A635-F8B9-485D-8CD5-920E1382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E200-CAEF-48F2-95F3-0B704A8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1222-AB45-4F4E-9F45-74156DC7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744E-71DC-4B22-A74F-DE0ABEE3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1D2F-3679-4C94-9026-AF490AB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6363-2870-4535-8EC9-87BD140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131-B8D6-4699-921C-8749F61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0237-1CE5-4CE3-84D9-7D8AA08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C467-190F-46E9-A484-072EFF13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E3A-F314-411D-8BF5-8279954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25E8-2BD4-4D39-A85B-1FCBEAC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528F-2031-4A57-AA87-F465156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E85D-906A-40B1-83C9-E11FFFC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D1CC-9319-4047-AF38-2E33347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0D-A01B-474A-84A0-FE3DF85D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2747-54E0-474C-8CB2-85CB304D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5DE3-AFE7-4020-B40B-17B8202A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D861-4646-47B8-BBFD-37E62169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E21-4ACC-4F47-8E4F-7FA6ED2A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A000-C6E8-4C14-905E-A2291B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04C-819F-4ACC-B5FC-549924BD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9F48-CFE0-40AF-9801-3A527F3C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D606-45FB-4270-B89C-3BC63CEA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989D8-851B-45AA-B598-C79732BB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58923-06B7-423E-95CE-C0FF8F8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D069-F3F6-4C8C-987F-A73E192C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907E3-8602-4FF4-871E-BB99E03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34D62-2265-46CA-B234-FA7DC6C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C5C-5F9A-4CC1-BB89-F6405E5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6BCCD-38BC-453C-8E46-A28D91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6002-F17C-4A52-A7D7-419A7F7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9C4F-5812-4214-B86A-0A71491B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65DA-E8BB-4372-9870-6383945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29A30-6F4E-4B49-ADCD-8DB416B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004C-EB25-42B2-8027-DBC1E91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A91-6BF4-4F05-AD56-918291C4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3307-9050-4708-92D2-6D4D120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D39F-0D24-422A-955A-84B66F15D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750-EC0F-40FA-95AD-F7C2AF1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4451-F81C-48F3-BA65-99E4D7B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9D7E-4CD1-47B6-A572-DF4A10C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883-4847-47F9-8EC2-B8C816B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E97C-0E2E-49A5-BED9-C9D80354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66A4-B8A7-42E8-AD4C-89C9ADC2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136A-4F78-467C-819E-1B4BEA5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5CF5-66D0-4331-8731-AE60F9C7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EB7B-A579-44A4-80AF-ABE3EF2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7431-BB54-4B94-9C23-C2E249E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64EC-823A-4BC3-9E72-C35CA3BF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93BC-B2F5-465F-AA76-08AE5D2C2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F64C-C526-40FB-AED9-C37B4F96ABD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1D77-5DAC-4AEF-9901-FA65FE5D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D7DA-C03E-415F-963F-475CB82B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.sv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18" Type="http://schemas.openxmlformats.org/officeDocument/2006/relationships/image" Target="../media/image1.png"/><Relationship Id="rId3" Type="http://schemas.openxmlformats.org/officeDocument/2006/relationships/image" Target="../media/image4.svg"/><Relationship Id="rId21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.sv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595922" y="3233838"/>
            <a:ext cx="1269423" cy="10791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637580" y="3933394"/>
            <a:ext cx="122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2865345" y="3250610"/>
            <a:ext cx="1163322" cy="522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34288" y="2345815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Devices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48" idx="3"/>
            <a:endCxn id="78" idx="2"/>
          </p:cNvCxnSpPr>
          <p:nvPr/>
        </p:nvCxnSpPr>
        <p:spPr>
          <a:xfrm>
            <a:off x="7748282" y="3233838"/>
            <a:ext cx="900487" cy="3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48769" y="3149826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6" y="4221696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496016"/>
            <a:ext cx="12137" cy="7169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6D1DA5-88FE-491D-AA2A-BD900CA561E2}"/>
              </a:ext>
            </a:extLst>
          </p:cNvPr>
          <p:cNvSpPr/>
          <p:nvPr/>
        </p:nvSpPr>
        <p:spPr>
          <a:xfrm>
            <a:off x="6462274" y="2444001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B11A9-F613-48AC-A539-FD90B2AFCB7A}"/>
              </a:ext>
            </a:extLst>
          </p:cNvPr>
          <p:cNvSpPr/>
          <p:nvPr/>
        </p:nvSpPr>
        <p:spPr>
          <a:xfrm>
            <a:off x="9587168" y="2647578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5D6211-81D7-4CDB-9200-E6A284920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8674" y="3114855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4919A-B8B3-461C-81D1-DEFDFEE84922}"/>
              </a:ext>
            </a:extLst>
          </p:cNvPr>
          <p:cNvSpPr txBox="1"/>
          <p:nvPr/>
        </p:nvSpPr>
        <p:spPr>
          <a:xfrm>
            <a:off x="1637580" y="1952292"/>
            <a:ext cx="122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51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379382" y="3146924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31D3BB11-4B2D-4CFB-AB32-DC2723D77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807" y="32506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1F4AAF-0B83-438A-BD00-5571B489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546" y="3850822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379382" y="4309000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080792" y="3250610"/>
            <a:ext cx="947875" cy="672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29084" y="2489293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7AEB75F-82BA-4870-99B3-365E5FAC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49714" y="2142887"/>
              <a:ext cx="457200" cy="457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Entities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F427AE-D83E-440E-B0C6-9EB685BD0B8E}"/>
              </a:ext>
            </a:extLst>
          </p:cNvPr>
          <p:cNvGrpSpPr/>
          <p:nvPr/>
        </p:nvGrpSpPr>
        <p:grpSpPr>
          <a:xfrm>
            <a:off x="6365014" y="2874269"/>
            <a:ext cx="1688068" cy="1328738"/>
            <a:chOff x="6797994" y="2207418"/>
            <a:chExt cx="1688068" cy="132873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9661796-4F75-4734-AF77-C05D87C67A8A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DD8E8AF-BEE4-4DF2-96DB-F60FFDBC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8C8FAA-FD0F-4389-9A5A-CF21DC8B3BE0}"/>
              </a:ext>
            </a:extLst>
          </p:cNvPr>
          <p:cNvGrpSpPr/>
          <p:nvPr/>
        </p:nvGrpSpPr>
        <p:grpSpPr>
          <a:xfrm>
            <a:off x="6212614" y="2721869"/>
            <a:ext cx="1688068" cy="1328738"/>
            <a:chOff x="6797994" y="2207418"/>
            <a:chExt cx="1688068" cy="1328738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F1608E5-F747-47E3-849E-64F4D3012E4E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AA30F3B-A1F9-4D71-B46C-6564B09B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79671F-4A7E-4A72-B4D5-714F3E345969}"/>
              </a:ext>
            </a:extLst>
          </p:cNvPr>
          <p:cNvGrpSpPr/>
          <p:nvPr/>
        </p:nvGrpSpPr>
        <p:grpSpPr>
          <a:xfrm>
            <a:off x="7750244" y="430964"/>
            <a:ext cx="1381299" cy="1328738"/>
            <a:chOff x="6511290" y="4602956"/>
            <a:chExt cx="1381299" cy="132873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374D16-471B-474E-B533-A70374508F59}"/>
                </a:ext>
              </a:extLst>
            </p:cNvPr>
            <p:cNvSpPr/>
            <p:nvPr/>
          </p:nvSpPr>
          <p:spPr>
            <a:xfrm>
              <a:off x="6511290" y="4602956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25415B3-40B3-4947-87E9-A637EEA2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2E13FC-8C2C-4533-8E0F-12E71732A056}"/>
                </a:ext>
              </a:extLst>
            </p:cNvPr>
            <p:cNvSpPr txBox="1"/>
            <p:nvPr/>
          </p:nvSpPr>
          <p:spPr>
            <a:xfrm>
              <a:off x="6517276" y="5623917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C2C00E6-8854-4DE8-8A4F-EC178D35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68" idx="3"/>
            <a:endCxn id="78" idx="2"/>
          </p:cNvCxnSpPr>
          <p:nvPr/>
        </p:nvCxnSpPr>
        <p:spPr>
          <a:xfrm>
            <a:off x="7900682" y="3386238"/>
            <a:ext cx="762034" cy="5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62716" y="3304673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8" y="4375802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650122"/>
            <a:ext cx="12139" cy="56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C302C8-FA9B-4528-A885-661A90F441F3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flipH="1" flipV="1">
            <a:off x="9121844" y="1095333"/>
            <a:ext cx="872839" cy="139396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agon 102">
            <a:extLst>
              <a:ext uri="{FF2B5EF4-FFF2-40B4-BE49-F238E27FC236}">
                <a16:creationId xmlns:a16="http://schemas.microsoft.com/office/drawing/2014/main" id="{7012630A-92AC-4651-A5E8-93F97EE52C03}"/>
              </a:ext>
            </a:extLst>
          </p:cNvPr>
          <p:cNvSpPr/>
          <p:nvPr/>
        </p:nvSpPr>
        <p:spPr>
          <a:xfrm>
            <a:off x="9349890" y="266988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A9131BA-756E-427B-BBE5-BFF7523F3B93}"/>
              </a:ext>
            </a:extLst>
          </p:cNvPr>
          <p:cNvSpPr/>
          <p:nvPr/>
        </p:nvSpPr>
        <p:spPr>
          <a:xfrm>
            <a:off x="9502290" y="295020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5F872907-D957-413F-AB03-39E75311E315}"/>
              </a:ext>
            </a:extLst>
          </p:cNvPr>
          <p:cNvSpPr/>
          <p:nvPr/>
        </p:nvSpPr>
        <p:spPr>
          <a:xfrm>
            <a:off x="10294820" y="330902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9926B401-CE3F-4E3E-AFAB-2264E427B8C0}"/>
              </a:ext>
            </a:extLst>
          </p:cNvPr>
          <p:cNvSpPr/>
          <p:nvPr/>
        </p:nvSpPr>
        <p:spPr>
          <a:xfrm>
            <a:off x="9948133" y="311605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DDE1607-6F6C-4051-88B7-5CA54C50BE1F}"/>
              </a:ext>
            </a:extLst>
          </p:cNvPr>
          <p:cNvSpPr/>
          <p:nvPr/>
        </p:nvSpPr>
        <p:spPr>
          <a:xfrm>
            <a:off x="10036671" y="2768572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2BFC2E7C-9AF5-48D5-821D-3E4E0CC86461}"/>
              </a:ext>
            </a:extLst>
          </p:cNvPr>
          <p:cNvSpPr/>
          <p:nvPr/>
        </p:nvSpPr>
        <p:spPr>
          <a:xfrm>
            <a:off x="99253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514890AC-C7CF-414C-A50A-89B50E242649}"/>
              </a:ext>
            </a:extLst>
          </p:cNvPr>
          <p:cNvSpPr/>
          <p:nvPr/>
        </p:nvSpPr>
        <p:spPr>
          <a:xfrm>
            <a:off x="95462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A80782-E2C8-4D38-A262-2C30E2060D57}"/>
              </a:ext>
            </a:extLst>
          </p:cNvPr>
          <p:cNvSpPr/>
          <p:nvPr/>
        </p:nvSpPr>
        <p:spPr>
          <a:xfrm>
            <a:off x="10454797" y="367314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93CF393-8E3C-4A24-83E9-2316199A0B2D}"/>
              </a:ext>
            </a:extLst>
          </p:cNvPr>
          <p:cNvSpPr/>
          <p:nvPr/>
        </p:nvSpPr>
        <p:spPr>
          <a:xfrm>
            <a:off x="9197017" y="3367323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48EA01FE-5905-4628-B7E0-AF2EBCCBB460}"/>
              </a:ext>
            </a:extLst>
          </p:cNvPr>
          <p:cNvSpPr/>
          <p:nvPr/>
        </p:nvSpPr>
        <p:spPr>
          <a:xfrm>
            <a:off x="10409120" y="3067047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125AEE7-502B-4C38-813D-DF30A60FB477}"/>
              </a:ext>
            </a:extLst>
          </p:cNvPr>
          <p:cNvSpPr/>
          <p:nvPr/>
        </p:nvSpPr>
        <p:spPr>
          <a:xfrm>
            <a:off x="9722888" y="265806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0D249B31-FD48-45A3-895E-329BF1BC6903}"/>
              </a:ext>
            </a:extLst>
          </p:cNvPr>
          <p:cNvSpPr/>
          <p:nvPr/>
        </p:nvSpPr>
        <p:spPr>
          <a:xfrm>
            <a:off x="9572575" y="324978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4DF5EC-C0A1-4B48-A63D-E5C886E77762}"/>
              </a:ext>
            </a:extLst>
          </p:cNvPr>
          <p:cNvSpPr/>
          <p:nvPr/>
        </p:nvSpPr>
        <p:spPr>
          <a:xfrm>
            <a:off x="3100286" y="2244831"/>
            <a:ext cx="1688068" cy="13287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8CCEC-B807-4967-AADE-27905CCE9EDF}"/>
              </a:ext>
            </a:extLst>
          </p:cNvPr>
          <p:cNvSpPr/>
          <p:nvPr/>
        </p:nvSpPr>
        <p:spPr>
          <a:xfrm>
            <a:off x="3034511" y="2159806"/>
            <a:ext cx="1688068" cy="13287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E59728-0AE1-4881-B976-47EB26A54317}"/>
              </a:ext>
            </a:extLst>
          </p:cNvPr>
          <p:cNvGrpSpPr/>
          <p:nvPr/>
        </p:nvGrpSpPr>
        <p:grpSpPr>
          <a:xfrm>
            <a:off x="1417918" y="2242447"/>
            <a:ext cx="1069269" cy="1028702"/>
            <a:chOff x="4357123" y="1750218"/>
            <a:chExt cx="1069269" cy="102870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7CFD1A-F277-48D0-82A8-B353510A5E93}"/>
                </a:ext>
              </a:extLst>
            </p:cNvPr>
            <p:cNvSpPr/>
            <p:nvPr/>
          </p:nvSpPr>
          <p:spPr>
            <a:xfrm>
              <a:off x="4357123" y="1750218"/>
              <a:ext cx="1069269" cy="96862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416DCD6-2F0B-4A3B-91A2-D08C46E55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047B6-3C8F-4EF2-9378-B6BDB9C97D5E}"/>
                </a:ext>
              </a:extLst>
            </p:cNvPr>
            <p:cNvSpPr txBox="1"/>
            <p:nvPr/>
          </p:nvSpPr>
          <p:spPr>
            <a:xfrm>
              <a:off x="4410227" y="2471143"/>
              <a:ext cx="979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yanmar Text" panose="020B0502040204020203" pitchFamily="34" charset="0"/>
                  <a:cs typeface="Myanmar Text" panose="020B0502040204020203" pitchFamily="34" charset="0"/>
                </a:rPr>
                <a:t>IoT Hub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903C6-9190-4746-967F-109D955CC828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2487187" y="2726759"/>
            <a:ext cx="481549" cy="1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!!Rectangle: Rounded Corners 12">
            <a:extLst>
              <a:ext uri="{FF2B5EF4-FFF2-40B4-BE49-F238E27FC236}">
                <a16:creationId xmlns:a16="http://schemas.microsoft.com/office/drawing/2014/main" id="{FB1AA4E5-47F1-4229-9CB1-716F058E96EC}"/>
              </a:ext>
            </a:extLst>
          </p:cNvPr>
          <p:cNvSpPr/>
          <p:nvPr/>
        </p:nvSpPr>
        <p:spPr>
          <a:xfrm>
            <a:off x="5564066" y="1675256"/>
            <a:ext cx="5335096" cy="43514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DE3C4E-5903-4D9A-A1EA-6BAD71C2FB83}"/>
              </a:ext>
            </a:extLst>
          </p:cNvPr>
          <p:cNvSpPr/>
          <p:nvPr/>
        </p:nvSpPr>
        <p:spPr>
          <a:xfrm>
            <a:off x="5774858" y="2053657"/>
            <a:ext cx="873940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86977E-144D-4BB4-93C4-170A9195CBC4}"/>
              </a:ext>
            </a:extLst>
          </p:cNvPr>
          <p:cNvGrpSpPr/>
          <p:nvPr/>
        </p:nvGrpSpPr>
        <p:grpSpPr>
          <a:xfrm>
            <a:off x="5186126" y="2652064"/>
            <a:ext cx="374469" cy="174171"/>
            <a:chOff x="6435634" y="5416731"/>
            <a:chExt cx="374469" cy="17417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DB3ED-D9CB-4492-8BEB-291EBCEAE370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AEAE7E-AFF2-4065-A4F8-5B6056C2B92D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0B368-7F80-4DE7-AB98-483F979078CD}"/>
              </a:ext>
            </a:extLst>
          </p:cNvPr>
          <p:cNvGrpSpPr/>
          <p:nvPr/>
        </p:nvGrpSpPr>
        <p:grpSpPr>
          <a:xfrm>
            <a:off x="5192797" y="4923667"/>
            <a:ext cx="374469" cy="174171"/>
            <a:chOff x="6435634" y="5416731"/>
            <a:chExt cx="374469" cy="1741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25B15-1D27-4277-9BF9-E422842984A8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B3A3C6-E81F-482D-A9BB-7258274A7E64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767D17-0B96-40EC-831A-E7946E6ED0A5}"/>
              </a:ext>
            </a:extLst>
          </p:cNvPr>
          <p:cNvGrpSpPr/>
          <p:nvPr/>
        </p:nvGrpSpPr>
        <p:grpSpPr>
          <a:xfrm>
            <a:off x="3211510" y="4451409"/>
            <a:ext cx="1263131" cy="1153044"/>
            <a:chOff x="8165944" y="5105379"/>
            <a:chExt cx="1263131" cy="115304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AE8EDC2-43F0-41B0-B5C4-1FDB6EC8A1EF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24B52-587E-4617-8C20-01B938CB6EE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yanmar Text" panose="020B0502040204020203" pitchFamily="34" charset="0"/>
                  <a:cs typeface="Myanmar Text" panose="020B0502040204020203" pitchFamily="34" charset="0"/>
                </a:rPr>
                <a:t>Telemetry Dashboard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A65A789-3D16-4D1E-82E9-EE55824F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17C24-E2E0-44E4-A817-A4E39C82088D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 flipV="1">
            <a:off x="4474641" y="5010753"/>
            <a:ext cx="718156" cy="1380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9E85A1-963B-4EE3-B027-6E049811CEAB}"/>
              </a:ext>
            </a:extLst>
          </p:cNvPr>
          <p:cNvCxnSpPr>
            <a:cxnSpLocks/>
            <a:stCxn id="29" idx="3"/>
            <a:endCxn id="16" idx="2"/>
          </p:cNvCxnSpPr>
          <p:nvPr/>
        </p:nvCxnSpPr>
        <p:spPr>
          <a:xfrm>
            <a:off x="4656804" y="2739150"/>
            <a:ext cx="52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8492AB-3E1A-4786-B8AD-0C683CAD8D29}"/>
              </a:ext>
            </a:extLst>
          </p:cNvPr>
          <p:cNvGrpSpPr/>
          <p:nvPr/>
        </p:nvGrpSpPr>
        <p:grpSpPr>
          <a:xfrm>
            <a:off x="2968736" y="2074781"/>
            <a:ext cx="1701411" cy="1354219"/>
            <a:chOff x="2511536" y="2074781"/>
            <a:chExt cx="1701411" cy="1354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9012D3-AA56-4185-A0DF-59521A1D6CBD}"/>
                </a:ext>
              </a:extLst>
            </p:cNvPr>
            <p:cNvGrpSpPr/>
            <p:nvPr/>
          </p:nvGrpSpPr>
          <p:grpSpPr>
            <a:xfrm>
              <a:off x="2511536" y="2074781"/>
              <a:ext cx="1701411" cy="1354219"/>
              <a:chOff x="6797994" y="2207418"/>
              <a:chExt cx="1701411" cy="1354219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5FE476B-0E6D-4B9E-B78B-FD7BD11B6FF2}"/>
                  </a:ext>
                </a:extLst>
              </p:cNvPr>
              <p:cNvSpPr/>
              <p:nvPr/>
            </p:nvSpPr>
            <p:spPr>
              <a:xfrm>
                <a:off x="6797994" y="2207418"/>
                <a:ext cx="1688068" cy="132873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978D08-CD09-4D65-AEA8-85DF3CDDF6F9}"/>
                  </a:ext>
                </a:extLst>
              </p:cNvPr>
              <p:cNvSpPr txBox="1"/>
              <p:nvPr/>
            </p:nvSpPr>
            <p:spPr>
              <a:xfrm>
                <a:off x="6797994" y="3038417"/>
                <a:ext cx="170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Telemetry Dispatcher</a:t>
                </a:r>
              </a:p>
            </p:txBody>
          </p:sp>
        </p:grp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C9677BE-2569-41CD-A5CD-DCF8DAB6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5767" y="2186675"/>
              <a:ext cx="457200" cy="457200"/>
            </a:xfrm>
            <a:prstGeom prst="rect">
              <a:avLst/>
            </a:prstGeom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4B733E37-0A24-414E-AC05-FCB836FDE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5285" y="2510549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CB765A6-D704-44B7-965D-5B747422F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7264" y="4390851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316868-2E63-4B83-BA49-32208D398820}"/>
              </a:ext>
            </a:extLst>
          </p:cNvPr>
          <p:cNvSpPr/>
          <p:nvPr/>
        </p:nvSpPr>
        <p:spPr>
          <a:xfrm>
            <a:off x="6800850" y="2034749"/>
            <a:ext cx="2356009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81415DDA-96AE-42D4-B758-EEE0ACFF5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301" y="5061009"/>
            <a:ext cx="457200" cy="457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34C852E-C1A8-4B89-80F6-17343FFB8795}"/>
              </a:ext>
            </a:extLst>
          </p:cNvPr>
          <p:cNvGrpSpPr/>
          <p:nvPr/>
        </p:nvGrpSpPr>
        <p:grpSpPr>
          <a:xfrm>
            <a:off x="7452334" y="2313119"/>
            <a:ext cx="579807" cy="592661"/>
            <a:chOff x="7452334" y="2313119"/>
            <a:chExt cx="579807" cy="592661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CD5828E-2DE3-4A57-BE4C-31F5EFAA3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31A2513-D307-4941-8946-C334C12EF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B3C7B9-C16B-42FB-9D2B-0BF256A33DE2}"/>
              </a:ext>
            </a:extLst>
          </p:cNvPr>
          <p:cNvGrpSpPr/>
          <p:nvPr/>
        </p:nvGrpSpPr>
        <p:grpSpPr>
          <a:xfrm>
            <a:off x="7033234" y="2909131"/>
            <a:ext cx="579807" cy="592661"/>
            <a:chOff x="7452334" y="2313119"/>
            <a:chExt cx="579807" cy="592661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8773C6D2-395F-4970-AB60-7F2CB753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50C55B14-224E-440D-8F46-392F85918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73F9E3-AD28-4377-A56B-101BC920E873}"/>
              </a:ext>
            </a:extLst>
          </p:cNvPr>
          <p:cNvGrpSpPr/>
          <p:nvPr/>
        </p:nvGrpSpPr>
        <p:grpSpPr>
          <a:xfrm>
            <a:off x="8124280" y="3088269"/>
            <a:ext cx="579807" cy="592661"/>
            <a:chOff x="7452334" y="2313119"/>
            <a:chExt cx="579807" cy="59266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41552EAA-A81B-440B-A737-37CA1795D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C3EAFEF-89D0-499C-9609-221CCCC26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B733DF-F37B-4ADB-B87A-D81E66DD7716}"/>
              </a:ext>
            </a:extLst>
          </p:cNvPr>
          <p:cNvGrpSpPr/>
          <p:nvPr/>
        </p:nvGrpSpPr>
        <p:grpSpPr>
          <a:xfrm>
            <a:off x="7669105" y="3410340"/>
            <a:ext cx="579807" cy="592661"/>
            <a:chOff x="7452334" y="2313119"/>
            <a:chExt cx="579807" cy="592661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185222D-D1FF-4912-9F00-AC8AC7A0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D4D1DE10-4DE2-4EB5-BB3B-13EDC10CA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5F77C9-C652-44EF-B76F-02A037363DF4}"/>
              </a:ext>
            </a:extLst>
          </p:cNvPr>
          <p:cNvGrpSpPr/>
          <p:nvPr/>
        </p:nvGrpSpPr>
        <p:grpSpPr>
          <a:xfrm>
            <a:off x="7031124" y="3918467"/>
            <a:ext cx="579807" cy="592661"/>
            <a:chOff x="7452334" y="2313119"/>
            <a:chExt cx="579807" cy="592661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D7C0450A-27D7-4EB4-A4E9-F2D87854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F212DA89-D421-4A1E-86EC-4C885F5F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78A65-C43A-49BE-8553-63FEEE870901}"/>
              </a:ext>
            </a:extLst>
          </p:cNvPr>
          <p:cNvGrpSpPr/>
          <p:nvPr/>
        </p:nvGrpSpPr>
        <p:grpSpPr>
          <a:xfrm>
            <a:off x="8047040" y="4026790"/>
            <a:ext cx="579807" cy="592661"/>
            <a:chOff x="7452334" y="2313119"/>
            <a:chExt cx="579807" cy="592661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00312DEA-A5EB-48A3-94B8-A01479AF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A275D24-3F65-44D7-A8E0-A7B90C05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865811-9791-4AD6-A8C4-F17322E3041D}"/>
              </a:ext>
            </a:extLst>
          </p:cNvPr>
          <p:cNvGrpSpPr/>
          <p:nvPr/>
        </p:nvGrpSpPr>
        <p:grpSpPr>
          <a:xfrm>
            <a:off x="7607801" y="4627336"/>
            <a:ext cx="579807" cy="592661"/>
            <a:chOff x="7452334" y="2313119"/>
            <a:chExt cx="579807" cy="592661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749762-6292-40F5-8E4F-BF258154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88FD9211-FDAE-4FA5-B5F4-B68296B0C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1917AB-E5B2-4BEE-9C1E-B9548BF88AC9}"/>
              </a:ext>
            </a:extLst>
          </p:cNvPr>
          <p:cNvGrpSpPr/>
          <p:nvPr/>
        </p:nvGrpSpPr>
        <p:grpSpPr>
          <a:xfrm>
            <a:off x="8139788" y="2075913"/>
            <a:ext cx="579807" cy="592661"/>
            <a:chOff x="7452334" y="2313119"/>
            <a:chExt cx="579807" cy="592661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0A5649B4-A4F0-47FD-901F-D82B5951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E0B1CDA-07EF-4D22-98FA-47779C727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672B8F-7843-4E30-853D-0125E73F87CC}"/>
              </a:ext>
            </a:extLst>
          </p:cNvPr>
          <p:cNvGrpSpPr/>
          <p:nvPr/>
        </p:nvGrpSpPr>
        <p:grpSpPr>
          <a:xfrm>
            <a:off x="8543913" y="4536078"/>
            <a:ext cx="579807" cy="592661"/>
            <a:chOff x="7452334" y="2313119"/>
            <a:chExt cx="579807" cy="59266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5BD46C8-5D34-42C6-9392-528E5827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1B99EFF9-E797-4FDF-8D32-46EF4694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B585F9-D91E-45B5-B638-B1D6C6FEB053}"/>
              </a:ext>
            </a:extLst>
          </p:cNvPr>
          <p:cNvSpPr/>
          <p:nvPr/>
        </p:nvSpPr>
        <p:spPr>
          <a:xfrm>
            <a:off x="9297010" y="2031005"/>
            <a:ext cx="1447165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D9D70C-A387-454D-B4D6-94CCD621D2B4}"/>
              </a:ext>
            </a:extLst>
          </p:cNvPr>
          <p:cNvGrpSpPr/>
          <p:nvPr/>
        </p:nvGrpSpPr>
        <p:grpSpPr>
          <a:xfrm>
            <a:off x="9491691" y="3597428"/>
            <a:ext cx="501005" cy="564754"/>
            <a:chOff x="9564505" y="3545469"/>
            <a:chExt cx="501005" cy="564754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C31EDA71-C16B-470C-A130-3BABD13ED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99750" y="3744463"/>
              <a:ext cx="365760" cy="36576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B2BC3A4-67BA-47AB-9447-AEDED93F1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64505" y="3545469"/>
              <a:ext cx="457200" cy="457200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66BDCB43-E64C-488E-B7EA-7F49446B2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6588" y="3137731"/>
            <a:ext cx="457200" cy="457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EDCFCA7-98DD-4B92-B831-AF528E4C4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750" y="3622391"/>
            <a:ext cx="457200" cy="4572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3D0DDDF-F46A-4D85-9F5E-BE2F1C9B7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3407" y="4133329"/>
            <a:ext cx="457200" cy="4572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EC39E2-432F-4D0D-9A44-39F8AEB840EC}"/>
              </a:ext>
            </a:extLst>
          </p:cNvPr>
          <p:cNvCxnSpPr>
            <a:cxnSpLocks/>
          </p:cNvCxnSpPr>
          <p:nvPr/>
        </p:nvCxnSpPr>
        <p:spPr>
          <a:xfrm>
            <a:off x="5573932" y="2739149"/>
            <a:ext cx="431353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5825DB-2B9B-41CD-958C-787CE58163E7}"/>
              </a:ext>
            </a:extLst>
          </p:cNvPr>
          <p:cNvCxnSpPr>
            <a:cxnSpLocks/>
          </p:cNvCxnSpPr>
          <p:nvPr/>
        </p:nvCxnSpPr>
        <p:spPr>
          <a:xfrm>
            <a:off x="6462485" y="2739149"/>
            <a:ext cx="338365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D4EA43-EBAD-4A07-9368-9A68278DBC8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553606" y="5010753"/>
            <a:ext cx="420695" cy="278856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7FFA491-86A7-4FF0-85F6-C7BBF214D1C9}"/>
              </a:ext>
            </a:extLst>
          </p:cNvPr>
          <p:cNvCxnSpPr>
            <a:cxnSpLocks/>
          </p:cNvCxnSpPr>
          <p:nvPr/>
        </p:nvCxnSpPr>
        <p:spPr>
          <a:xfrm flipV="1">
            <a:off x="5567266" y="4627022"/>
            <a:ext cx="386386" cy="382064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05052A-2DCC-4112-850E-9869C1BEF8E4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414464" y="4619451"/>
            <a:ext cx="417400" cy="7571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DA6670-65F0-44E7-B045-F05A408693AC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6431501" y="5289609"/>
            <a:ext cx="400363" cy="0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88F63F-60D1-4785-B8E6-5C042A4CD697}"/>
              </a:ext>
            </a:extLst>
          </p:cNvPr>
          <p:cNvCxnSpPr>
            <a:cxnSpLocks/>
            <a:stCxn id="33" idx="3"/>
            <a:endCxn id="65" idx="1"/>
          </p:cNvCxnSpPr>
          <p:nvPr/>
        </p:nvCxnSpPr>
        <p:spPr>
          <a:xfrm>
            <a:off x="9156859" y="3819601"/>
            <a:ext cx="334832" cy="6427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7CFC42-9D9F-48D2-BD67-5737DC78C418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9969223" y="3366331"/>
            <a:ext cx="247365" cy="430092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1D4E0-3A02-4BB1-8C2D-32A4BB56573A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948891" y="3826028"/>
            <a:ext cx="257859" cy="24963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201BC6-68B5-4908-8021-B3BB1FED01B3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9948891" y="3826028"/>
            <a:ext cx="244516" cy="535901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2FA589-6072-4C13-8AF5-451AA9C159EE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10673788" y="3366331"/>
            <a:ext cx="682574" cy="6337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E855FFB-764A-444F-AD75-E52E5633684A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>
          <a:xfrm>
            <a:off x="10663950" y="3850991"/>
            <a:ext cx="692412" cy="16549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52BE66-21CB-4457-8968-2C948FA7361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0650607" y="4361929"/>
            <a:ext cx="717204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>
            <a:extLst>
              <a:ext uri="{FF2B5EF4-FFF2-40B4-BE49-F238E27FC236}">
                <a16:creationId xmlns:a16="http://schemas.microsoft.com/office/drawing/2014/main" id="{4B33DE60-3DFD-44CB-B6BC-C63FAF4172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56362" y="3144068"/>
            <a:ext cx="457200" cy="4572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EB472CB2-1CC7-4593-9BA4-0491E712B7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56362" y="3638940"/>
            <a:ext cx="457200" cy="457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C8A8CA8-2A0F-4764-A591-5BD1B1CBD4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67811" y="4133329"/>
            <a:ext cx="457200" cy="4572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187C12F-EB40-427A-90D0-7C4B2946D553}"/>
              </a:ext>
            </a:extLst>
          </p:cNvPr>
          <p:cNvGrpSpPr/>
          <p:nvPr/>
        </p:nvGrpSpPr>
        <p:grpSpPr>
          <a:xfrm>
            <a:off x="7546841" y="305845"/>
            <a:ext cx="1388616" cy="992610"/>
            <a:chOff x="6511290" y="4602956"/>
            <a:chExt cx="1388616" cy="99261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40394F4-5A0D-4F69-83B0-7D5902127315}"/>
                </a:ext>
              </a:extLst>
            </p:cNvPr>
            <p:cNvSpPr/>
            <p:nvPr/>
          </p:nvSpPr>
          <p:spPr>
            <a:xfrm>
              <a:off x="6511290" y="4602956"/>
              <a:ext cx="1371600" cy="99261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7D7BA435-9176-4E64-A2BD-6F022186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1C7AF6-534B-4690-AC61-142445EA7700}"/>
                </a:ext>
              </a:extLst>
            </p:cNvPr>
            <p:cNvSpPr txBox="1"/>
            <p:nvPr/>
          </p:nvSpPr>
          <p:spPr>
            <a:xfrm>
              <a:off x="6524593" y="5184486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E00BA9-2BF3-43CA-B149-4494F76660C8}"/>
              </a:ext>
            </a:extLst>
          </p:cNvPr>
          <p:cNvCxnSpPr>
            <a:cxnSpLocks/>
            <a:stCxn id="12" idx="0"/>
            <a:endCxn id="88" idx="2"/>
          </p:cNvCxnSpPr>
          <p:nvPr/>
        </p:nvCxnSpPr>
        <p:spPr>
          <a:xfrm flipV="1">
            <a:off x="8231614" y="1298455"/>
            <a:ext cx="1027" cy="3768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2E6A3AA-92BD-4CD2-B8BC-9B2660ECD880}"/>
              </a:ext>
            </a:extLst>
          </p:cNvPr>
          <p:cNvSpPr/>
          <p:nvPr/>
        </p:nvSpPr>
        <p:spPr>
          <a:xfrm>
            <a:off x="-1183702" y="2598719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ADC1665-2A24-4D26-B0D5-F21BDA61E89A}"/>
              </a:ext>
            </a:extLst>
          </p:cNvPr>
          <p:cNvGrpSpPr/>
          <p:nvPr/>
        </p:nvGrpSpPr>
        <p:grpSpPr>
          <a:xfrm>
            <a:off x="-675770" y="1668943"/>
            <a:ext cx="762000" cy="762000"/>
            <a:chOff x="1190625" y="1381125"/>
            <a:chExt cx="762000" cy="762000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EF262860-00DA-4C9E-871C-521A4EDD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BA3CF573-5DE8-4956-8006-BCFE6577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CACABAAB-2431-4F02-8732-21A68ECD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90E891A6-43C2-4CAF-99BF-4D8FAAF1F0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535277" y="2702405"/>
            <a:ext cx="457200" cy="45720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158A3BE3-5207-4CB4-8FC8-F6A6D732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8538" y="3302617"/>
            <a:ext cx="365760" cy="36576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9EADC47-C1D4-4A75-9392-D980515E2A8A}"/>
              </a:ext>
            </a:extLst>
          </p:cNvPr>
          <p:cNvSpPr txBox="1"/>
          <p:nvPr/>
        </p:nvSpPr>
        <p:spPr>
          <a:xfrm>
            <a:off x="-1183702" y="3760795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7EDE7B-7A90-40A1-9930-F5F36122CC17}"/>
              </a:ext>
            </a:extLst>
          </p:cNvPr>
          <p:cNvCxnSpPr>
            <a:cxnSpLocks/>
            <a:stCxn id="107" idx="3"/>
            <a:endCxn id="8" idx="1"/>
          </p:cNvCxnSpPr>
          <p:nvPr/>
        </p:nvCxnSpPr>
        <p:spPr>
          <a:xfrm>
            <a:off x="86230" y="2202343"/>
            <a:ext cx="1331688" cy="52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3F40C4-0E1D-4611-993D-93C018C9FF14}"/>
              </a:ext>
            </a:extLst>
          </p:cNvPr>
          <p:cNvCxnSpPr>
            <a:cxnSpLocks/>
            <a:stCxn id="103" idx="3"/>
            <a:endCxn id="8" idx="1"/>
          </p:cNvCxnSpPr>
          <p:nvPr/>
        </p:nvCxnSpPr>
        <p:spPr>
          <a:xfrm flipV="1">
            <a:off x="517708" y="2726759"/>
            <a:ext cx="900210" cy="648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5B305B-5891-4AA4-B66B-965074E6368B}"/>
              </a:ext>
            </a:extLst>
          </p:cNvPr>
          <p:cNvSpPr txBox="1"/>
          <p:nvPr/>
        </p:nvSpPr>
        <p:spPr>
          <a:xfrm>
            <a:off x="6748635" y="5705404"/>
            <a:ext cx="278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Telemetry Entities</a:t>
            </a:r>
          </a:p>
        </p:txBody>
      </p:sp>
    </p:spTree>
    <p:extLst>
      <p:ext uri="{BB962C8B-B14F-4D97-AF65-F5344CB8AC3E}">
        <p14:creationId xmlns:p14="http://schemas.microsoft.com/office/powerpoint/2010/main" val="20101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Rectangle: Rounded Corners 12">
            <a:extLst>
              <a:ext uri="{FF2B5EF4-FFF2-40B4-BE49-F238E27FC236}">
                <a16:creationId xmlns:a16="http://schemas.microsoft.com/office/drawing/2014/main" id="{E498C237-CE87-4399-AA5C-06C376114A85}"/>
              </a:ext>
            </a:extLst>
          </p:cNvPr>
          <p:cNvSpPr/>
          <p:nvPr/>
        </p:nvSpPr>
        <p:spPr>
          <a:xfrm>
            <a:off x="2550885" y="674496"/>
            <a:ext cx="5399315" cy="43514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6BD4AC-0848-4623-9D90-292BBAD4FEF7}"/>
              </a:ext>
            </a:extLst>
          </p:cNvPr>
          <p:cNvSpPr/>
          <p:nvPr/>
        </p:nvSpPr>
        <p:spPr>
          <a:xfrm>
            <a:off x="2761677" y="1052897"/>
            <a:ext cx="873940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74E24F-6AAB-4842-BB65-4358C5F75A16}"/>
              </a:ext>
            </a:extLst>
          </p:cNvPr>
          <p:cNvGrpSpPr/>
          <p:nvPr/>
        </p:nvGrpSpPr>
        <p:grpSpPr>
          <a:xfrm>
            <a:off x="2172945" y="1651304"/>
            <a:ext cx="374469" cy="174171"/>
            <a:chOff x="6435634" y="5416731"/>
            <a:chExt cx="374469" cy="1741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D7B79E-4AC9-47DF-9017-045B5A242B1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2A870-79AB-45B2-9143-1DA3CDE3B47D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500CD1-83CD-4BF4-AE0F-495A6E82C9F9}"/>
              </a:ext>
            </a:extLst>
          </p:cNvPr>
          <p:cNvGrpSpPr/>
          <p:nvPr/>
        </p:nvGrpSpPr>
        <p:grpSpPr>
          <a:xfrm>
            <a:off x="2179616" y="3922907"/>
            <a:ext cx="374469" cy="174171"/>
            <a:chOff x="6435634" y="5416731"/>
            <a:chExt cx="374469" cy="1741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D1A548-FB79-4F39-8BC6-186CC83C1DB8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545FF4-B633-4A51-86EE-7EF54AEA31D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2FBE7DE2-EB75-408B-B370-B55A19DF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104" y="1509789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46D48C4-E8A6-4831-9ABB-FD95DB50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4083" y="3390091"/>
            <a:ext cx="457200" cy="4572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4E8B48-EF6E-48B6-BE73-7ABC177C5FF5}"/>
              </a:ext>
            </a:extLst>
          </p:cNvPr>
          <p:cNvSpPr/>
          <p:nvPr/>
        </p:nvSpPr>
        <p:spPr>
          <a:xfrm>
            <a:off x="3787670" y="1033989"/>
            <a:ext cx="2225921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ED1875-2D62-4CC8-A74D-9C96CEBA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1120" y="4060249"/>
            <a:ext cx="457200" cy="457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66FECB0-25F8-46B7-8326-8A8C6C9E247D}"/>
              </a:ext>
            </a:extLst>
          </p:cNvPr>
          <p:cNvGrpSpPr/>
          <p:nvPr/>
        </p:nvGrpSpPr>
        <p:grpSpPr>
          <a:xfrm>
            <a:off x="4585511" y="1367182"/>
            <a:ext cx="579807" cy="592661"/>
            <a:chOff x="7452334" y="2313119"/>
            <a:chExt cx="579807" cy="59266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CC253AF-8C5D-404A-BA4B-4FA03486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8F0E145-2C6A-4B95-911A-10A1274F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6DCA88-D6D0-44F1-AB49-0659189993D5}"/>
              </a:ext>
            </a:extLst>
          </p:cNvPr>
          <p:cNvGrpSpPr/>
          <p:nvPr/>
        </p:nvGrpSpPr>
        <p:grpSpPr>
          <a:xfrm>
            <a:off x="4136893" y="1908371"/>
            <a:ext cx="579807" cy="592661"/>
            <a:chOff x="7452334" y="2313119"/>
            <a:chExt cx="579807" cy="59266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17861E4-9353-4EC0-95FF-585D79EC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D3E2801-4034-4122-AFD6-9F17C383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D57B5-B625-44AE-9678-918EAC175BD2}"/>
              </a:ext>
            </a:extLst>
          </p:cNvPr>
          <p:cNvGrpSpPr/>
          <p:nvPr/>
        </p:nvGrpSpPr>
        <p:grpSpPr>
          <a:xfrm>
            <a:off x="5184218" y="1854057"/>
            <a:ext cx="579807" cy="592661"/>
            <a:chOff x="7452334" y="2313119"/>
            <a:chExt cx="579807" cy="592661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860E3B8-D8B4-4EFA-8118-6B40D60B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BC7E0E0-9F02-47FB-A6F4-D5C34EBF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2B4D4B-30EF-40EF-A2E1-DB281FF17FBC}"/>
              </a:ext>
            </a:extLst>
          </p:cNvPr>
          <p:cNvGrpSpPr/>
          <p:nvPr/>
        </p:nvGrpSpPr>
        <p:grpSpPr>
          <a:xfrm>
            <a:off x="4806802" y="2393586"/>
            <a:ext cx="579807" cy="592661"/>
            <a:chOff x="7452334" y="2313119"/>
            <a:chExt cx="579807" cy="592661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8DD2B9-0554-47F8-A274-E88F29FF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C7161CE-83B2-466D-AA81-7A0B968F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88EB5-C80E-4FFC-8A67-6160DAFB1D27}"/>
              </a:ext>
            </a:extLst>
          </p:cNvPr>
          <p:cNvGrpSpPr/>
          <p:nvPr/>
        </p:nvGrpSpPr>
        <p:grpSpPr>
          <a:xfrm>
            <a:off x="4134783" y="2917707"/>
            <a:ext cx="579807" cy="592661"/>
            <a:chOff x="7452334" y="2313119"/>
            <a:chExt cx="579807" cy="59266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38534E9E-73C0-40D5-B9A9-DB10CF5E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3E46AAC-2538-4F53-876F-032258C1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253D3C-B16E-4036-ADDF-3AE729E34D6F}"/>
              </a:ext>
            </a:extLst>
          </p:cNvPr>
          <p:cNvGrpSpPr/>
          <p:nvPr/>
        </p:nvGrpSpPr>
        <p:grpSpPr>
          <a:xfrm>
            <a:off x="4951274" y="3093218"/>
            <a:ext cx="579807" cy="592661"/>
            <a:chOff x="7452334" y="2313119"/>
            <a:chExt cx="579807" cy="59266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8718505-F7EA-4CC7-B237-C016C9FB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D0E929D5-AA9F-4F9E-9A67-175A5502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6D0AA2-90D5-4729-85B5-BF6301E46CFA}"/>
              </a:ext>
            </a:extLst>
          </p:cNvPr>
          <p:cNvGrpSpPr/>
          <p:nvPr/>
        </p:nvGrpSpPr>
        <p:grpSpPr>
          <a:xfrm>
            <a:off x="4594620" y="3626576"/>
            <a:ext cx="579807" cy="592661"/>
            <a:chOff x="7452334" y="2313119"/>
            <a:chExt cx="579807" cy="592661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E7E36285-87A4-4A53-9691-13166745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BB50ABD8-D738-4C67-B528-9BF8B9D48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9A5519-155C-4B73-B3BB-F8E553E441CB}"/>
              </a:ext>
            </a:extLst>
          </p:cNvPr>
          <p:cNvGrpSpPr/>
          <p:nvPr/>
        </p:nvGrpSpPr>
        <p:grpSpPr>
          <a:xfrm>
            <a:off x="5240828" y="1115399"/>
            <a:ext cx="579807" cy="592661"/>
            <a:chOff x="7452334" y="2313119"/>
            <a:chExt cx="579807" cy="592661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30414F6-A198-4CAD-A385-87E6D1CD9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F9469DEF-82EF-4590-B5DE-4AC7EAE01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195097-7FE0-40C5-80E9-95EC6CF3A8F2}"/>
              </a:ext>
            </a:extLst>
          </p:cNvPr>
          <p:cNvGrpSpPr/>
          <p:nvPr/>
        </p:nvGrpSpPr>
        <p:grpSpPr>
          <a:xfrm>
            <a:off x="5363435" y="3658995"/>
            <a:ext cx="579807" cy="592661"/>
            <a:chOff x="7452334" y="2313119"/>
            <a:chExt cx="579807" cy="592661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760F4A7-34EE-4290-845F-9A1C9DC6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368FCA8-DABE-456C-82EA-583CF427E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29E597-F496-46F8-851F-C07E1CF333C7}"/>
              </a:ext>
            </a:extLst>
          </p:cNvPr>
          <p:cNvSpPr/>
          <p:nvPr/>
        </p:nvSpPr>
        <p:spPr>
          <a:xfrm>
            <a:off x="6232797" y="1030245"/>
            <a:ext cx="1498197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EE3971-F6B7-4CEF-BADA-8EED6EC3B4ED}"/>
              </a:ext>
            </a:extLst>
          </p:cNvPr>
          <p:cNvGrpSpPr/>
          <p:nvPr/>
        </p:nvGrpSpPr>
        <p:grpSpPr>
          <a:xfrm>
            <a:off x="6478510" y="2596668"/>
            <a:ext cx="501005" cy="564754"/>
            <a:chOff x="9564505" y="3545469"/>
            <a:chExt cx="501005" cy="564754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591C81D-AC92-4AE2-B86D-19B84B412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9750" y="3744463"/>
              <a:ext cx="365760" cy="36576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6928C89B-D2A6-4D6D-89AD-C892781E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64505" y="3545469"/>
              <a:ext cx="457200" cy="457200"/>
            </a:xfrm>
            <a:prstGeom prst="rect">
              <a:avLst/>
            </a:prstGeom>
          </p:spPr>
        </p:pic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8E83E7BE-148E-4F9D-9E6E-773B9825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407" y="2136971"/>
            <a:ext cx="457200" cy="457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9567FF8-B98E-4D7A-920A-C95D4C60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569" y="2621631"/>
            <a:ext cx="457200" cy="457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85671E7-3161-4A8D-B4E9-37570059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26" y="3132569"/>
            <a:ext cx="457200" cy="4572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D560C7-EE6B-432B-A766-E5740067F711}"/>
              </a:ext>
            </a:extLst>
          </p:cNvPr>
          <p:cNvCxnSpPr>
            <a:cxnSpLocks/>
          </p:cNvCxnSpPr>
          <p:nvPr/>
        </p:nvCxnSpPr>
        <p:spPr>
          <a:xfrm>
            <a:off x="2560751" y="1738389"/>
            <a:ext cx="431353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DCD9B7-0F36-46F6-9B1F-8E098348EF66}"/>
              </a:ext>
            </a:extLst>
          </p:cNvPr>
          <p:cNvCxnSpPr>
            <a:cxnSpLocks/>
          </p:cNvCxnSpPr>
          <p:nvPr/>
        </p:nvCxnSpPr>
        <p:spPr>
          <a:xfrm>
            <a:off x="3449304" y="1738389"/>
            <a:ext cx="338365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260A6C-AA03-4D91-B237-C2419CEBC3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40425" y="4009993"/>
            <a:ext cx="420695" cy="278856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12F10D-80FD-4EA9-A1AC-B8823F7CEFB7}"/>
              </a:ext>
            </a:extLst>
          </p:cNvPr>
          <p:cNvCxnSpPr>
            <a:cxnSpLocks/>
          </p:cNvCxnSpPr>
          <p:nvPr/>
        </p:nvCxnSpPr>
        <p:spPr>
          <a:xfrm flipV="1">
            <a:off x="2554085" y="3626262"/>
            <a:ext cx="386386" cy="382064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193A86-64D3-4BC0-A038-A97EBC104B4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401283" y="3618691"/>
            <a:ext cx="417400" cy="7571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EA40-386E-48C4-AF20-254C92CCDCE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18320" y="4288849"/>
            <a:ext cx="400363" cy="0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083166-DB8B-4FF9-BB6C-B4367DF0A885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 flipV="1">
            <a:off x="6013591" y="2815097"/>
            <a:ext cx="219206" cy="3744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DE61C4-D75D-4E51-A211-2CE955E1208A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956042" y="2365571"/>
            <a:ext cx="247365" cy="430092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B1F84-6BDF-441E-A3AA-3C45823E01FA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6935710" y="2825268"/>
            <a:ext cx="257859" cy="24963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E0913E-A70E-41C0-B7CE-0D3B2D0D589E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6935710" y="2825268"/>
            <a:ext cx="244516" cy="535901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BDB74C-28BB-4777-8F63-E9E79F04FB21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7660607" y="2365571"/>
            <a:ext cx="682574" cy="6337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E90197-375D-4063-BD85-C06D8DF2A03D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7650769" y="2850231"/>
            <a:ext cx="692412" cy="16549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6CFD28-2B87-4F92-8FA3-6A5989F29E8F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637426" y="3361169"/>
            <a:ext cx="717204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9D5381E2-101A-4086-960C-EA22413E8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181" y="2143308"/>
            <a:ext cx="457200" cy="457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41FA8DB-D9E4-435C-8577-3598DD761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181" y="2638180"/>
            <a:ext cx="457200" cy="4572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2BB95FB4-FD26-4CB1-85CD-BF452339B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630" y="3132569"/>
            <a:ext cx="457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7CEE91-39F1-4D93-A5A7-48BBB242B74C}"/>
              </a:ext>
            </a:extLst>
          </p:cNvPr>
          <p:cNvSpPr txBox="1"/>
          <p:nvPr/>
        </p:nvSpPr>
        <p:spPr>
          <a:xfrm rot="16200000">
            <a:off x="1297105" y="2661208"/>
            <a:ext cx="344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Front-End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F67C49-9014-45E6-BDEE-3DEF4E48708F}"/>
              </a:ext>
            </a:extLst>
          </p:cNvPr>
          <p:cNvSpPr txBox="1"/>
          <p:nvPr/>
        </p:nvSpPr>
        <p:spPr>
          <a:xfrm rot="16200000">
            <a:off x="2353376" y="2704617"/>
            <a:ext cx="344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Stateful Data Layer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DB555B-1934-431E-87F2-72EB3D294D9C}"/>
              </a:ext>
            </a:extLst>
          </p:cNvPr>
          <p:cNvSpPr txBox="1"/>
          <p:nvPr/>
        </p:nvSpPr>
        <p:spPr>
          <a:xfrm rot="16200000">
            <a:off x="4735896" y="2560782"/>
            <a:ext cx="344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Integration Layer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4128C6-24ED-4910-9A6A-AA7084A87C24}"/>
              </a:ext>
            </a:extLst>
          </p:cNvPr>
          <p:cNvSpPr txBox="1"/>
          <p:nvPr/>
        </p:nvSpPr>
        <p:spPr>
          <a:xfrm>
            <a:off x="3574520" y="4731178"/>
            <a:ext cx="278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Telemetry Entities</a:t>
            </a:r>
          </a:p>
        </p:txBody>
      </p:sp>
    </p:spTree>
    <p:extLst>
      <p:ext uri="{BB962C8B-B14F-4D97-AF65-F5344CB8AC3E}">
        <p14:creationId xmlns:p14="http://schemas.microsoft.com/office/powerpoint/2010/main" val="5579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Bonanni</dc:creator>
  <cp:lastModifiedBy>Massimo Bonanni</cp:lastModifiedBy>
  <cp:revision>7</cp:revision>
  <dcterms:created xsi:type="dcterms:W3CDTF">2021-01-07T16:03:13Z</dcterms:created>
  <dcterms:modified xsi:type="dcterms:W3CDTF">2021-02-14T13:17:00Z</dcterms:modified>
</cp:coreProperties>
</file>