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04" r:id="rId2"/>
    <p:sldId id="305" r:id="rId3"/>
    <p:sldId id="306" r:id="rId4"/>
    <p:sldId id="311" r:id="rId5"/>
    <p:sldId id="307" r:id="rId6"/>
    <p:sldId id="308" r:id="rId7"/>
    <p:sldId id="309" r:id="rId8"/>
    <p:sldId id="291" r:id="rId9"/>
    <p:sldId id="312" r:id="rId10"/>
    <p:sldId id="314" r:id="rId11"/>
    <p:sldId id="315" r:id="rId12"/>
    <p:sldId id="290" r:id="rId13"/>
    <p:sldId id="313" r:id="rId14"/>
    <p:sldId id="321" r:id="rId15"/>
    <p:sldId id="322" r:id="rId16"/>
    <p:sldId id="323" r:id="rId17"/>
    <p:sldId id="324" r:id="rId18"/>
    <p:sldId id="325" r:id="rId19"/>
    <p:sldId id="326" r:id="rId20"/>
    <p:sldId id="327" r:id="rId21"/>
    <p:sldId id="328" r:id="rId22"/>
    <p:sldId id="329" r:id="rId23"/>
    <p:sldId id="289" r:id="rId24"/>
    <p:sldId id="317" r:id="rId25"/>
    <p:sldId id="318" r:id="rId26"/>
    <p:sldId id="357" r:id="rId27"/>
    <p:sldId id="358" r:id="rId28"/>
    <p:sldId id="359" r:id="rId29"/>
    <p:sldId id="360" r:id="rId30"/>
    <p:sldId id="361" r:id="rId31"/>
    <p:sldId id="362" r:id="rId32"/>
    <p:sldId id="331" r:id="rId33"/>
    <p:sldId id="332" r:id="rId34"/>
    <p:sldId id="270" r:id="rId35"/>
    <p:sldId id="333" r:id="rId36"/>
    <p:sldId id="356" r:id="rId37"/>
    <p:sldId id="345" r:id="rId38"/>
    <p:sldId id="344" r:id="rId39"/>
    <p:sldId id="334" r:id="rId40"/>
    <p:sldId id="335" r:id="rId41"/>
    <p:sldId id="330" r:id="rId42"/>
    <p:sldId id="271" r:id="rId43"/>
    <p:sldId id="275" r:id="rId44"/>
    <p:sldId id="287" r:id="rId45"/>
    <p:sldId id="337" r:id="rId46"/>
    <p:sldId id="364" r:id="rId47"/>
    <p:sldId id="294" r:id="rId48"/>
    <p:sldId id="293" r:id="rId49"/>
    <p:sldId id="299" r:id="rId50"/>
    <p:sldId id="300" r:id="rId51"/>
    <p:sldId id="301" r:id="rId52"/>
    <p:sldId id="302" r:id="rId53"/>
    <p:sldId id="303" r:id="rId54"/>
    <p:sldId id="279" r:id="rId55"/>
    <p:sldId id="363" r:id="rId56"/>
    <p:sldId id="349" r:id="rId57"/>
    <p:sldId id="350" r:id="rId58"/>
    <p:sldId id="365" r:id="rId59"/>
    <p:sldId id="366" r:id="rId60"/>
    <p:sldId id="367" r:id="rId61"/>
    <p:sldId id="368" r:id="rId62"/>
    <p:sldId id="369" r:id="rId63"/>
  </p:sldIdLst>
  <p:sldSz cx="9144000" cy="6858000" type="screen4x3"/>
  <p:notesSz cx="6858000" cy="9144000"/>
  <p:defaultTextStyle>
    <a:defPPr>
      <a:defRPr lang="it-IT"/>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DDDDD"/>
    <a:srgbClr val="4D4D4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664" autoAdjust="0"/>
    <p:restoredTop sz="94660"/>
  </p:normalViewPr>
  <p:slideViewPr>
    <p:cSldViewPr snapToGrid="0">
      <p:cViewPr varScale="1">
        <p:scale>
          <a:sx n="123" d="100"/>
          <a:sy n="123" d="100"/>
        </p:scale>
        <p:origin x="-1272" y="-90"/>
      </p:cViewPr>
      <p:guideLst>
        <p:guide orient="horz" pos="2160"/>
        <p:guide pos="2880"/>
      </p:guideLst>
    </p:cSldViewPr>
  </p:slideViewPr>
  <p:notesTextViewPr>
    <p:cViewPr>
      <p:scale>
        <a:sx n="100" d="100"/>
        <a:sy n="100" d="100"/>
      </p:scale>
      <p:origin x="0" y="0"/>
    </p:cViewPr>
  </p:notesTextViewPr>
  <p:sorterViewPr>
    <p:cViewPr>
      <p:scale>
        <a:sx n="33" d="100"/>
        <a:sy n="33" d="100"/>
      </p:scale>
      <p:origin x="0" y="2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2" Type="http://schemas.openxmlformats.org/officeDocument/2006/relationships/oleObject" Target="file:///I:\Sito%20PLS\Fisica\FisicaModerna\Misura%20della%20costante%20di%20Planck.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b="1" i="0" u="none" strike="noStrike" baseline="0">
                <a:solidFill>
                  <a:srgbClr val="000000"/>
                </a:solidFill>
                <a:latin typeface="Arial"/>
                <a:ea typeface="Arial"/>
                <a:cs typeface="Arial"/>
              </a:defRPr>
            </a:pPr>
            <a:r>
              <a:rPr lang="it-IT" dirty="0"/>
              <a:t>Grafico dell'equazione di Einstein</a:t>
            </a:r>
          </a:p>
        </c:rich>
      </c:tx>
      <c:layout>
        <c:manualLayout>
          <c:xMode val="edge"/>
          <c:yMode val="edge"/>
          <c:x val="0.33712508083279802"/>
          <c:y val="4.9566033579795582E-2"/>
        </c:manualLayout>
      </c:layout>
      <c:overlay val="0"/>
      <c:spPr>
        <a:noFill/>
        <a:ln w="25400">
          <a:noFill/>
        </a:ln>
      </c:spPr>
    </c:title>
    <c:autoTitleDeleted val="0"/>
    <c:plotArea>
      <c:layout>
        <c:manualLayout>
          <c:layoutTarget val="inner"/>
          <c:xMode val="edge"/>
          <c:yMode val="edge"/>
          <c:x val="9.0322299969707837E-2"/>
          <c:y val="0.13050847457627118"/>
          <c:w val="0.88072215645792296"/>
          <c:h val="0.77443148755141022"/>
        </c:manualLayout>
      </c:layout>
      <c:scatterChart>
        <c:scatterStyle val="lineMarker"/>
        <c:varyColors val="0"/>
        <c:ser>
          <c:idx val="0"/>
          <c:order val="0"/>
          <c:tx>
            <c:strRef>
              <c:f>'Mis eV'!$E$2</c:f>
              <c:strCache>
                <c:ptCount val="1"/>
                <c:pt idx="0">
                  <c:v>Joule(10-19)</c:v>
                </c:pt>
              </c:strCache>
            </c:strRef>
          </c:tx>
          <c:spPr>
            <a:ln w="28575">
              <a:noFill/>
            </a:ln>
          </c:spPr>
          <c:marker>
            <c:symbol val="diamond"/>
            <c:size val="5"/>
            <c:spPr>
              <a:solidFill>
                <a:srgbClr val="000080"/>
              </a:solidFill>
              <a:ln>
                <a:solidFill>
                  <a:srgbClr val="000080"/>
                </a:solidFill>
                <a:prstDash val="solid"/>
              </a:ln>
            </c:spPr>
          </c:marker>
          <c:trendline>
            <c:spPr>
              <a:ln w="12700">
                <a:solidFill>
                  <a:srgbClr val="0000FF"/>
                </a:solidFill>
                <a:prstDash val="solid"/>
              </a:ln>
            </c:spPr>
            <c:trendlineType val="linear"/>
            <c:forward val="1.4999999999999999E-2"/>
            <c:backward val="0.51600000000000001"/>
            <c:dispRSqr val="1"/>
            <c:dispEq val="1"/>
            <c:trendlineLbl>
              <c:layout>
                <c:manualLayout>
                  <c:x val="-0.4277597552565488"/>
                  <c:y val="3.1005585673847934E-3"/>
                </c:manualLayout>
              </c:layout>
              <c:numFmt formatCode="Standard" sourceLinked="0"/>
              <c:spPr>
                <a:noFill/>
                <a:ln w="25400">
                  <a:noFill/>
                </a:ln>
              </c:spPr>
              <c:txPr>
                <a:bodyPr/>
                <a:lstStyle/>
                <a:p>
                  <a:pPr>
                    <a:defRPr sz="1400" b="1" i="0" u="none" strike="noStrike" baseline="0">
                      <a:solidFill>
                        <a:srgbClr val="000000"/>
                      </a:solidFill>
                      <a:latin typeface="Arial"/>
                      <a:ea typeface="Arial"/>
                      <a:cs typeface="Arial"/>
                    </a:defRPr>
                  </a:pPr>
                  <a:endParaRPr lang="it-IT"/>
                </a:p>
              </c:txPr>
            </c:trendlineLbl>
          </c:trendline>
          <c:xVal>
            <c:numRef>
              <c:f>'Mis eV'!$C$3:$C$7</c:f>
              <c:numCache>
                <c:formatCode>0,000</c:formatCode>
                <c:ptCount val="5"/>
                <c:pt idx="0">
                  <c:v>0.51689655172413795</c:v>
                </c:pt>
                <c:pt idx="1">
                  <c:v>0.54908424908424913</c:v>
                </c:pt>
                <c:pt idx="2">
                  <c:v>0.68761467889908257</c:v>
                </c:pt>
                <c:pt idx="3">
                  <c:v>0.74024691358024697</c:v>
                </c:pt>
                <c:pt idx="4">
                  <c:v>0.82136986301369863</c:v>
                </c:pt>
              </c:numCache>
            </c:numRef>
          </c:xVal>
          <c:yVal>
            <c:numRef>
              <c:f>'Mis eV'!$E$3:$E$7</c:f>
              <c:numCache>
                <c:formatCode>Standard</c:formatCode>
                <c:ptCount val="5"/>
                <c:pt idx="0">
                  <c:v>1.1088</c:v>
                </c:pt>
                <c:pt idx="1">
                  <c:v>1.2944000000000002</c:v>
                </c:pt>
                <c:pt idx="2">
                  <c:v>2.0992000000000002</c:v>
                </c:pt>
                <c:pt idx="3">
                  <c:v>2.4576000000000002</c:v>
                </c:pt>
                <c:pt idx="4">
                  <c:v>3.1040000000000001</c:v>
                </c:pt>
              </c:numCache>
            </c:numRef>
          </c:yVal>
          <c:smooth val="0"/>
        </c:ser>
        <c:dLbls>
          <c:showLegendKey val="0"/>
          <c:showVal val="0"/>
          <c:showCatName val="0"/>
          <c:showSerName val="0"/>
          <c:showPercent val="0"/>
          <c:showBubbleSize val="0"/>
        </c:dLbls>
        <c:axId val="155832320"/>
        <c:axId val="155834240"/>
      </c:scatterChart>
      <c:valAx>
        <c:axId val="155832320"/>
        <c:scaling>
          <c:orientation val="minMax"/>
        </c:scaling>
        <c:delete val="0"/>
        <c:axPos val="b"/>
        <c:majorGridlines>
          <c:spPr>
            <a:ln w="3175">
              <a:solidFill>
                <a:srgbClr val="000000"/>
              </a:solidFill>
              <a:prstDash val="dash"/>
            </a:ln>
          </c:spPr>
        </c:majorGridlines>
        <c:title>
          <c:tx>
            <c:rich>
              <a:bodyPr/>
              <a:lstStyle/>
              <a:p>
                <a:pPr>
                  <a:defRPr sz="1400" b="1" i="0" u="none" strike="noStrike" baseline="0">
                    <a:solidFill>
                      <a:srgbClr val="000000"/>
                    </a:solidFill>
                    <a:latin typeface="Arial"/>
                    <a:ea typeface="Arial"/>
                    <a:cs typeface="Arial"/>
                  </a:defRPr>
                </a:pPr>
                <a:r>
                  <a:rPr lang="it-IT" sz="1400" dirty="0"/>
                  <a:t>Frequenza (Hz</a:t>
                </a:r>
                <a:r>
                  <a:rPr lang="it-IT" sz="1400" baseline="0" dirty="0"/>
                  <a:t> </a:t>
                </a:r>
                <a:r>
                  <a:rPr lang="it-IT" sz="1400" baseline="0" dirty="0">
                    <a:latin typeface="Garamond"/>
                  </a:rPr>
                  <a:t>∙</a:t>
                </a:r>
                <a:r>
                  <a:rPr lang="it-IT" sz="1400" dirty="0"/>
                  <a:t>10</a:t>
                </a:r>
                <a:r>
                  <a:rPr lang="it-IT" sz="1400" baseline="30000" dirty="0"/>
                  <a:t>15</a:t>
                </a:r>
                <a:r>
                  <a:rPr lang="it-IT" sz="1400" dirty="0"/>
                  <a:t>)</a:t>
                </a:r>
              </a:p>
            </c:rich>
          </c:tx>
          <c:layout>
            <c:manualLayout>
              <c:xMode val="edge"/>
              <c:yMode val="edge"/>
              <c:x val="0.43780933986727311"/>
              <c:y val="0.91940881938120333"/>
            </c:manualLayout>
          </c:layout>
          <c:overlay val="0"/>
          <c:spPr>
            <a:noFill/>
            <a:ln w="25400">
              <a:noFill/>
            </a:ln>
          </c:spPr>
        </c:title>
        <c:numFmt formatCode="0,0" sourceLinked="0"/>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it-IT"/>
          </a:p>
        </c:txPr>
        <c:crossAx val="155834240"/>
        <c:crosses val="autoZero"/>
        <c:crossBetween val="midCat"/>
      </c:valAx>
      <c:valAx>
        <c:axId val="155834240"/>
        <c:scaling>
          <c:orientation val="minMax"/>
          <c:max val="3.5"/>
        </c:scaling>
        <c:delete val="0"/>
        <c:axPos val="l"/>
        <c:majorGridlines>
          <c:spPr>
            <a:ln w="3175">
              <a:solidFill>
                <a:srgbClr val="000000"/>
              </a:solidFill>
              <a:prstDash val="dash"/>
            </a:ln>
          </c:spPr>
        </c:majorGridlines>
        <c:title>
          <c:tx>
            <c:rich>
              <a:bodyPr/>
              <a:lstStyle/>
              <a:p>
                <a:pPr>
                  <a:defRPr sz="1400" b="1" i="0" u="none" strike="noStrike" baseline="0">
                    <a:solidFill>
                      <a:srgbClr val="000000"/>
                    </a:solidFill>
                    <a:latin typeface="Arial"/>
                    <a:ea typeface="Arial"/>
                    <a:cs typeface="Arial"/>
                  </a:defRPr>
                </a:pPr>
                <a:r>
                  <a:rPr lang="it-IT" sz="1400" dirty="0"/>
                  <a:t>Energia (Joule</a:t>
                </a:r>
                <a:r>
                  <a:rPr lang="it-IT" sz="1400" baseline="0" dirty="0"/>
                  <a:t> </a:t>
                </a:r>
                <a:r>
                  <a:rPr lang="it-IT" sz="1400" baseline="0" dirty="0">
                    <a:latin typeface="Garamond"/>
                  </a:rPr>
                  <a:t>∙</a:t>
                </a:r>
                <a:r>
                  <a:rPr lang="it-IT" sz="1400" dirty="0"/>
                  <a:t>10</a:t>
                </a:r>
                <a:r>
                  <a:rPr lang="it-IT" sz="1400" baseline="30000" dirty="0"/>
                  <a:t>-19</a:t>
                </a:r>
                <a:r>
                  <a:rPr lang="it-IT" sz="1400" dirty="0"/>
                  <a:t>)</a:t>
                </a:r>
              </a:p>
            </c:rich>
          </c:tx>
          <c:layout>
            <c:manualLayout>
              <c:xMode val="edge"/>
              <c:yMode val="edge"/>
              <c:x val="1.1375387797311272E-2"/>
              <c:y val="0.40169491525423728"/>
            </c:manualLayout>
          </c:layout>
          <c:overlay val="0"/>
          <c:spPr>
            <a:noFill/>
            <a:ln w="25400">
              <a:noFill/>
            </a:ln>
          </c:spPr>
        </c:title>
        <c:numFmt formatCode="Standard"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it-IT"/>
          </a:p>
        </c:txPr>
        <c:crossAx val="155832320"/>
        <c:crosses val="autoZero"/>
        <c:crossBetween val="midCat"/>
      </c:valAx>
      <c:spPr>
        <a:noFill/>
        <a:ln w="12700">
          <a:solidFill>
            <a:srgbClr val="808080"/>
          </a:solidFill>
          <a:prstDash val="solid"/>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it-IT"/>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dirty="0"/>
            </a:lvl1pPr>
          </a:lstStyle>
          <a:p>
            <a:pPr>
              <a:defRPr/>
            </a:pPr>
            <a:endParaRPr lang="it-IT"/>
          </a:p>
        </p:txBody>
      </p:sp>
      <p:sp>
        <p:nvSpPr>
          <p:cNvPr id="798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dirty="0"/>
            </a:lvl1pPr>
          </a:lstStyle>
          <a:p>
            <a:pPr>
              <a:defRPr/>
            </a:pPr>
            <a:endParaRPr lang="it-IT"/>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798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dirty="0"/>
            </a:lvl1pPr>
          </a:lstStyle>
          <a:p>
            <a:pPr>
              <a:defRPr/>
            </a:pPr>
            <a:endParaRPr lang="it-IT"/>
          </a:p>
        </p:txBody>
      </p:sp>
      <p:sp>
        <p:nvSpPr>
          <p:cNvPr id="798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245C1E7-6D3A-43C6-A731-D978ADEF0E79}" type="slidenum">
              <a:rPr lang="it-IT"/>
              <a:pPr>
                <a:defRPr/>
              </a:pPr>
              <a:t>‹N›</a:t>
            </a:fld>
            <a:endParaRPr lang="it-IT" dirty="0"/>
          </a:p>
        </p:txBody>
      </p:sp>
    </p:spTree>
    <p:extLst>
      <p:ext uri="{BB962C8B-B14F-4D97-AF65-F5344CB8AC3E}">
        <p14:creationId xmlns:p14="http://schemas.microsoft.com/office/powerpoint/2010/main" val="28048150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F5CAF2-E799-42AB-A4B0-30DBEF894033}" type="slidenum">
              <a:rPr lang="it-IT" smtClean="0"/>
              <a:pPr eaLnBrk="1" hangingPunct="1"/>
              <a:t>1</a:t>
            </a:fld>
            <a:endParaRPr lang="it-IT"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it-IT"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0E50B6FE-DB8C-4B35-A124-45E2698D64AE}" type="slidenum">
              <a:rPr lang="it-IT"/>
              <a:pPr>
                <a:defRPr/>
              </a:pPr>
              <a:t>‹N›</a:t>
            </a:fld>
            <a:endParaRPr lang="it-IT" dirty="0"/>
          </a:p>
        </p:txBody>
      </p:sp>
    </p:spTree>
    <p:extLst>
      <p:ext uri="{BB962C8B-B14F-4D97-AF65-F5344CB8AC3E}">
        <p14:creationId xmlns:p14="http://schemas.microsoft.com/office/powerpoint/2010/main" val="323565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9DF7B5BB-745D-442C-8425-44503CD004CD}" type="slidenum">
              <a:rPr lang="it-IT"/>
              <a:pPr>
                <a:defRPr/>
              </a:pPr>
              <a:t>‹N›</a:t>
            </a:fld>
            <a:endParaRPr lang="it-IT" dirty="0"/>
          </a:p>
        </p:txBody>
      </p:sp>
    </p:spTree>
    <p:extLst>
      <p:ext uri="{BB962C8B-B14F-4D97-AF65-F5344CB8AC3E}">
        <p14:creationId xmlns:p14="http://schemas.microsoft.com/office/powerpoint/2010/main" val="1414339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115A1589-B34B-4589-A4EC-6BBCFDD9131D}" type="slidenum">
              <a:rPr lang="it-IT"/>
              <a:pPr>
                <a:defRPr/>
              </a:pPr>
              <a:t>‹N›</a:t>
            </a:fld>
            <a:endParaRPr lang="it-IT" dirty="0"/>
          </a:p>
        </p:txBody>
      </p:sp>
    </p:spTree>
    <p:extLst>
      <p:ext uri="{BB962C8B-B14F-4D97-AF65-F5344CB8AC3E}">
        <p14:creationId xmlns:p14="http://schemas.microsoft.com/office/powerpoint/2010/main" val="311314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olo, testo e contenuto 2">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p>
            <a:r>
              <a:rPr lang="it-IT" smtClean="0"/>
              <a:t>Fare clic per modificare lo stile del titolo</a:t>
            </a:r>
            <a:endParaRPr lang="it-IT"/>
          </a:p>
        </p:txBody>
      </p:sp>
      <p:sp>
        <p:nvSpPr>
          <p:cNvPr id="3" name="Segnaposto testo 2"/>
          <p:cNvSpPr>
            <a:spLocks noGrp="1"/>
          </p:cNvSpPr>
          <p:nvPr>
            <p:ph type="body" sz="half" idx="1"/>
          </p:nvPr>
        </p:nvSpPr>
        <p:spPr>
          <a:xfrm>
            <a:off x="457200" y="1600200"/>
            <a:ext cx="4038600" cy="4525963"/>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quarter" idx="2"/>
          </p:nvPr>
        </p:nvSpPr>
        <p:spPr>
          <a:xfrm>
            <a:off x="4648200" y="1600200"/>
            <a:ext cx="4038600" cy="21859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contenuto 4"/>
          <p:cNvSpPr>
            <a:spLocks noGrp="1"/>
          </p:cNvSpPr>
          <p:nvPr>
            <p:ph sz="quarter" idx="3"/>
          </p:nvPr>
        </p:nvSpPr>
        <p:spPr>
          <a:xfrm>
            <a:off x="4648200" y="3938588"/>
            <a:ext cx="4038600" cy="2187575"/>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Rectangle 4"/>
          <p:cNvSpPr>
            <a:spLocks noGrp="1" noChangeArrowheads="1"/>
          </p:cNvSpPr>
          <p:nvPr>
            <p:ph type="dt" sz="half" idx="10"/>
          </p:nvPr>
        </p:nvSpPr>
        <p:spPr>
          <a:ln/>
        </p:spPr>
        <p:txBody>
          <a:bodyPr/>
          <a:lstStyle>
            <a:lvl1pPr>
              <a:defRPr/>
            </a:lvl1pPr>
          </a:lstStyle>
          <a:p>
            <a:pPr>
              <a:defRPr/>
            </a:pPr>
            <a:endParaRPr lang="it-IT"/>
          </a:p>
        </p:txBody>
      </p:sp>
      <p:sp>
        <p:nvSpPr>
          <p:cNvPr id="7" name="Rectangle 5"/>
          <p:cNvSpPr>
            <a:spLocks noGrp="1" noChangeArrowheads="1"/>
          </p:cNvSpPr>
          <p:nvPr>
            <p:ph type="ftr" sz="quarter" idx="11"/>
          </p:nvPr>
        </p:nvSpPr>
        <p:spPr>
          <a:ln/>
        </p:spPr>
        <p:txBody>
          <a:bodyPr/>
          <a:lstStyle>
            <a:lvl1pPr>
              <a:defRPr/>
            </a:lvl1pPr>
          </a:lstStyle>
          <a:p>
            <a:pPr>
              <a:defRPr/>
            </a:pPr>
            <a:endParaRPr lang="it-IT"/>
          </a:p>
        </p:txBody>
      </p:sp>
      <p:sp>
        <p:nvSpPr>
          <p:cNvPr id="8" name="Rectangle 6"/>
          <p:cNvSpPr>
            <a:spLocks noGrp="1" noChangeArrowheads="1"/>
          </p:cNvSpPr>
          <p:nvPr>
            <p:ph type="sldNum" sz="quarter" idx="12"/>
          </p:nvPr>
        </p:nvSpPr>
        <p:spPr>
          <a:ln/>
        </p:spPr>
        <p:txBody>
          <a:bodyPr/>
          <a:lstStyle>
            <a:lvl1pPr>
              <a:defRPr/>
            </a:lvl1pPr>
          </a:lstStyle>
          <a:p>
            <a:pPr>
              <a:defRPr/>
            </a:pPr>
            <a:fld id="{B4756002-DB1B-484E-A453-D119BE3C6750}" type="slidenum">
              <a:rPr lang="it-IT"/>
              <a:pPr>
                <a:defRPr/>
              </a:pPr>
              <a:t>‹N›</a:t>
            </a:fld>
            <a:endParaRPr lang="it-IT" dirty="0"/>
          </a:p>
        </p:txBody>
      </p:sp>
    </p:spTree>
    <p:extLst>
      <p:ext uri="{BB962C8B-B14F-4D97-AF65-F5344CB8AC3E}">
        <p14:creationId xmlns:p14="http://schemas.microsoft.com/office/powerpoint/2010/main" val="2721494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p>
            <a:r>
              <a:rPr lang="it-IT" smtClean="0"/>
              <a:t>Fare clic per modificare lo stile del titolo</a:t>
            </a:r>
            <a:endParaRPr lang="it-IT"/>
          </a:p>
        </p:txBody>
      </p:sp>
      <p:sp>
        <p:nvSpPr>
          <p:cNvPr id="3" name="Segnaposto testo 2"/>
          <p:cNvSpPr>
            <a:spLocks noGrp="1"/>
          </p:cNvSpPr>
          <p:nvPr>
            <p:ph type="body" sz="half" idx="1"/>
          </p:nvPr>
        </p:nvSpPr>
        <p:spPr>
          <a:xfrm>
            <a:off x="457200" y="1600200"/>
            <a:ext cx="4038600" cy="4525963"/>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7DE0B27B-DA15-45DA-ABAD-71DDA30067B3}" type="slidenum">
              <a:rPr lang="it-IT"/>
              <a:pPr>
                <a:defRPr/>
              </a:pPr>
              <a:t>‹N›</a:t>
            </a:fld>
            <a:endParaRPr lang="it-IT" dirty="0"/>
          </a:p>
        </p:txBody>
      </p:sp>
    </p:spTree>
    <p:extLst>
      <p:ext uri="{BB962C8B-B14F-4D97-AF65-F5344CB8AC3E}">
        <p14:creationId xmlns:p14="http://schemas.microsoft.com/office/powerpoint/2010/main" val="83595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92A72184-62A3-4EE8-8595-95005D641664}" type="slidenum">
              <a:rPr lang="it-IT"/>
              <a:pPr>
                <a:defRPr/>
              </a:pPr>
              <a:t>‹N›</a:t>
            </a:fld>
            <a:endParaRPr lang="it-IT" dirty="0"/>
          </a:p>
        </p:txBody>
      </p:sp>
    </p:spTree>
    <p:extLst>
      <p:ext uri="{BB962C8B-B14F-4D97-AF65-F5344CB8AC3E}">
        <p14:creationId xmlns:p14="http://schemas.microsoft.com/office/powerpoint/2010/main" val="226510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66AFCD7F-6028-4427-B800-42C4F5FCC1B1}" type="slidenum">
              <a:rPr lang="it-IT"/>
              <a:pPr>
                <a:defRPr/>
              </a:pPr>
              <a:t>‹N›</a:t>
            </a:fld>
            <a:endParaRPr lang="it-IT" dirty="0"/>
          </a:p>
        </p:txBody>
      </p:sp>
    </p:spTree>
    <p:extLst>
      <p:ext uri="{BB962C8B-B14F-4D97-AF65-F5344CB8AC3E}">
        <p14:creationId xmlns:p14="http://schemas.microsoft.com/office/powerpoint/2010/main" val="92187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2D75885B-B0F5-49E0-A94F-0177E8AF3BCA}" type="slidenum">
              <a:rPr lang="it-IT"/>
              <a:pPr>
                <a:defRPr/>
              </a:pPr>
              <a:t>‹N›</a:t>
            </a:fld>
            <a:endParaRPr lang="it-IT" dirty="0"/>
          </a:p>
        </p:txBody>
      </p:sp>
    </p:spTree>
    <p:extLst>
      <p:ext uri="{BB962C8B-B14F-4D97-AF65-F5344CB8AC3E}">
        <p14:creationId xmlns:p14="http://schemas.microsoft.com/office/powerpoint/2010/main" val="427004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pPr>
              <a:defRPr/>
            </a:pPr>
            <a:fld id="{DDA62C22-D61A-4229-BF55-48958DB9DB03}" type="slidenum">
              <a:rPr lang="it-IT"/>
              <a:pPr>
                <a:defRPr/>
              </a:pPr>
              <a:t>‹N›</a:t>
            </a:fld>
            <a:endParaRPr lang="it-IT" dirty="0"/>
          </a:p>
        </p:txBody>
      </p:sp>
    </p:spTree>
    <p:extLst>
      <p:ext uri="{BB962C8B-B14F-4D97-AF65-F5344CB8AC3E}">
        <p14:creationId xmlns:p14="http://schemas.microsoft.com/office/powerpoint/2010/main" val="118945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pPr>
              <a:defRPr/>
            </a:pPr>
            <a:fld id="{709AD73A-426C-4C9B-8F41-58073BE24D10}" type="slidenum">
              <a:rPr lang="it-IT"/>
              <a:pPr>
                <a:defRPr/>
              </a:pPr>
              <a:t>‹N›</a:t>
            </a:fld>
            <a:endParaRPr lang="it-IT" dirty="0"/>
          </a:p>
        </p:txBody>
      </p:sp>
    </p:spTree>
    <p:extLst>
      <p:ext uri="{BB962C8B-B14F-4D97-AF65-F5344CB8AC3E}">
        <p14:creationId xmlns:p14="http://schemas.microsoft.com/office/powerpoint/2010/main" val="3367046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pPr>
              <a:defRPr/>
            </a:pPr>
            <a:fld id="{B75DB5B1-20B3-4116-AF30-5A5FC91C2D20}" type="slidenum">
              <a:rPr lang="it-IT"/>
              <a:pPr>
                <a:defRPr/>
              </a:pPr>
              <a:t>‹N›</a:t>
            </a:fld>
            <a:endParaRPr lang="it-IT" dirty="0"/>
          </a:p>
        </p:txBody>
      </p:sp>
    </p:spTree>
    <p:extLst>
      <p:ext uri="{BB962C8B-B14F-4D97-AF65-F5344CB8AC3E}">
        <p14:creationId xmlns:p14="http://schemas.microsoft.com/office/powerpoint/2010/main" val="390753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3CF7AA1C-4EC7-4B1F-B4BD-FFCAE376ACCA}" type="slidenum">
              <a:rPr lang="it-IT"/>
              <a:pPr>
                <a:defRPr/>
              </a:pPr>
              <a:t>‹N›</a:t>
            </a:fld>
            <a:endParaRPr lang="it-IT" dirty="0"/>
          </a:p>
        </p:txBody>
      </p:sp>
    </p:spTree>
    <p:extLst>
      <p:ext uri="{BB962C8B-B14F-4D97-AF65-F5344CB8AC3E}">
        <p14:creationId xmlns:p14="http://schemas.microsoft.com/office/powerpoint/2010/main" val="261182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dirty="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3098B176-7470-4813-A519-DCC074E8FB19}" type="slidenum">
              <a:rPr lang="it-IT"/>
              <a:pPr>
                <a:defRPr/>
              </a:pPr>
              <a:t>‹N›</a:t>
            </a:fld>
            <a:endParaRPr lang="it-IT" dirty="0"/>
          </a:p>
        </p:txBody>
      </p:sp>
    </p:spTree>
    <p:extLst>
      <p:ext uri="{BB962C8B-B14F-4D97-AF65-F5344CB8AC3E}">
        <p14:creationId xmlns:p14="http://schemas.microsoft.com/office/powerpoint/2010/main" val="379135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smtClean="0"/>
              <a:t>Fare clic per modificare lo stile del titolo</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dirty="0"/>
            </a:lvl1pPr>
          </a:lstStyle>
          <a:p>
            <a:pPr>
              <a:defRPr/>
            </a:pPr>
            <a:endParaRPr lang="it-IT"/>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dirty="0"/>
            </a:lvl1pPr>
          </a:lstStyle>
          <a:p>
            <a:pPr>
              <a:defRPr/>
            </a:pPr>
            <a:endParaRPr lang="it-IT"/>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12ABD8C0-6CA7-4B59-94FA-22EDCACC3E7B}" type="slidenum">
              <a:rPr lang="it-IT"/>
              <a:pPr>
                <a:defRPr/>
              </a:pPr>
              <a:t>‹N›</a:t>
            </a:fld>
            <a:endParaRPr lang="it-IT" dirty="0"/>
          </a:p>
        </p:txBody>
      </p:sp>
      <p:sp>
        <p:nvSpPr>
          <p:cNvPr id="1031" name="Text Box 7"/>
          <p:cNvSpPr txBox="1">
            <a:spLocks noChangeArrowheads="1"/>
          </p:cNvSpPr>
          <p:nvPr userDrawn="1"/>
        </p:nvSpPr>
        <p:spPr bwMode="auto">
          <a:xfrm>
            <a:off x="490538" y="6442075"/>
            <a:ext cx="8653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it-IT" dirty="0" smtClean="0">
                <a:solidFill>
                  <a:srgbClr val="777777"/>
                </a:solidFill>
                <a:latin typeface="Monotype Corsiva" pitchFamily="66" charset="0"/>
              </a:rPr>
              <a:t>Università di Roma Tor Vergata</a:t>
            </a:r>
            <a:r>
              <a:rPr lang="it-IT" sz="1400" dirty="0" smtClean="0">
                <a:solidFill>
                  <a:srgbClr val="777777"/>
                </a:solidFill>
                <a:latin typeface="Monotype Corsiva" pitchFamily="66" charset="0"/>
              </a:rPr>
              <a:t>   </a:t>
            </a:r>
            <a:r>
              <a:rPr lang="it-IT" sz="2400" baseline="4000" dirty="0" smtClean="0">
                <a:solidFill>
                  <a:srgbClr val="777777"/>
                </a:solidFill>
                <a:latin typeface="Monotype Corsiva" pitchFamily="66" charset="0"/>
              </a:rPr>
              <a:t>― </a:t>
            </a:r>
            <a:r>
              <a:rPr lang="it-IT" sz="1400" dirty="0" smtClean="0">
                <a:solidFill>
                  <a:srgbClr val="777777"/>
                </a:solidFill>
                <a:latin typeface="Monotype Corsiva" pitchFamily="66" charset="0"/>
              </a:rPr>
              <a:t>  </a:t>
            </a:r>
            <a:r>
              <a:rPr lang="en-US" sz="2000" dirty="0" smtClean="0">
                <a:solidFill>
                  <a:srgbClr val="777777"/>
                </a:solidFill>
                <a:latin typeface="Garamond" pitchFamily="18" charset="0"/>
              </a:rPr>
              <a:t>Laboratorio di didattica della Fisica e della Matematica</a:t>
            </a:r>
            <a:endParaRPr lang="it-IT" sz="2000" dirty="0" smtClean="0">
              <a:latin typeface="Garamond" pitchFamily="18" charset="0"/>
            </a:endParaRPr>
          </a:p>
        </p:txBody>
      </p:sp>
      <p:pic>
        <p:nvPicPr>
          <p:cNvPr id="1032"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200" y="6253163"/>
            <a:ext cx="4667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Garamond" pitchFamily="18" charset="0"/>
        </a:defRPr>
      </a:lvl2pPr>
      <a:lvl3pPr algn="ctr" rtl="0" eaLnBrk="0" fontAlgn="base" hangingPunct="0">
        <a:spcBef>
          <a:spcPct val="0"/>
        </a:spcBef>
        <a:spcAft>
          <a:spcPct val="0"/>
        </a:spcAft>
        <a:defRPr sz="4400">
          <a:solidFill>
            <a:schemeClr val="tx2"/>
          </a:solidFill>
          <a:latin typeface="Garamond" pitchFamily="18" charset="0"/>
        </a:defRPr>
      </a:lvl3pPr>
      <a:lvl4pPr algn="ctr" rtl="0" eaLnBrk="0" fontAlgn="base" hangingPunct="0">
        <a:spcBef>
          <a:spcPct val="0"/>
        </a:spcBef>
        <a:spcAft>
          <a:spcPct val="0"/>
        </a:spcAft>
        <a:defRPr sz="4400">
          <a:solidFill>
            <a:schemeClr val="tx2"/>
          </a:solidFill>
          <a:latin typeface="Garamond" pitchFamily="18" charset="0"/>
        </a:defRPr>
      </a:lvl4pPr>
      <a:lvl5pPr algn="ctr" rtl="0" eaLnBrk="0" fontAlgn="base" hangingPunct="0">
        <a:spcBef>
          <a:spcPct val="0"/>
        </a:spcBef>
        <a:spcAft>
          <a:spcPct val="0"/>
        </a:spcAft>
        <a:defRPr sz="4400">
          <a:solidFill>
            <a:schemeClr val="tx2"/>
          </a:solidFill>
          <a:latin typeface="Garamond" pitchFamily="18" charset="0"/>
        </a:defRPr>
      </a:lvl5pPr>
      <a:lvl6pPr marL="457200" algn="ctr" rtl="0" fontAlgn="base">
        <a:spcBef>
          <a:spcPct val="0"/>
        </a:spcBef>
        <a:spcAft>
          <a:spcPct val="0"/>
        </a:spcAft>
        <a:defRPr sz="4400">
          <a:solidFill>
            <a:schemeClr val="tx2"/>
          </a:solidFill>
          <a:latin typeface="Garamond" pitchFamily="18" charset="0"/>
        </a:defRPr>
      </a:lvl6pPr>
      <a:lvl7pPr marL="914400" algn="ctr" rtl="0" fontAlgn="base">
        <a:spcBef>
          <a:spcPct val="0"/>
        </a:spcBef>
        <a:spcAft>
          <a:spcPct val="0"/>
        </a:spcAft>
        <a:defRPr sz="4400">
          <a:solidFill>
            <a:schemeClr val="tx2"/>
          </a:solidFill>
          <a:latin typeface="Garamond" pitchFamily="18" charset="0"/>
        </a:defRPr>
      </a:lvl7pPr>
      <a:lvl8pPr marL="1371600" algn="ctr" rtl="0" fontAlgn="base">
        <a:spcBef>
          <a:spcPct val="0"/>
        </a:spcBef>
        <a:spcAft>
          <a:spcPct val="0"/>
        </a:spcAft>
        <a:defRPr sz="4400">
          <a:solidFill>
            <a:schemeClr val="tx2"/>
          </a:solidFill>
          <a:latin typeface="Garamond" pitchFamily="18" charset="0"/>
        </a:defRPr>
      </a:lvl8pPr>
      <a:lvl9pPr marL="1828800" algn="ctr"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7.jpeg"/><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4.png"/><Relationship Id="rId4" Type="http://schemas.openxmlformats.org/officeDocument/2006/relationships/image" Target="../media/image25.wmf"/></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7.w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8.w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33.wmf"/></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3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36.wmf"/></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10.bin"/><Relationship Id="rId4" Type="http://schemas.openxmlformats.org/officeDocument/2006/relationships/image" Target="../media/image39.wmf"/></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1.wmf"/><Relationship Id="rId5" Type="http://schemas.openxmlformats.org/officeDocument/2006/relationships/oleObject" Target="../embeddings/oleObject11.bin"/><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4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47.png"/><Relationship Id="rId5" Type="http://schemas.openxmlformats.org/officeDocument/2006/relationships/oleObject" Target="../embeddings/oleObject14.bin"/><Relationship Id="rId4" Type="http://schemas.openxmlformats.org/officeDocument/2006/relationships/image" Target="../media/image46.wmf"/><Relationship Id="rId9" Type="http://schemas.openxmlformats.org/officeDocument/2006/relationships/oleObject" Target="../embeddings/oleObject1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chart" Target="../charts/chart1.xml"/><Relationship Id="rId4" Type="http://schemas.openxmlformats.org/officeDocument/2006/relationships/image" Target="../media/image48.wmf"/></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50" name="Rectangle 2"/>
          <p:cNvSpPr>
            <a:spLocks noGrp="1" noChangeArrowheads="1"/>
          </p:cNvSpPr>
          <p:nvPr>
            <p:ph type="ctrTitle"/>
          </p:nvPr>
        </p:nvSpPr>
        <p:spPr>
          <a:xfrm>
            <a:off x="685800" y="4021138"/>
            <a:ext cx="7772400" cy="2043112"/>
          </a:xfrm>
        </p:spPr>
        <p:txBody>
          <a:bodyPr/>
          <a:lstStyle/>
          <a:p>
            <a:pPr eaLnBrk="1" hangingPunct="1"/>
            <a:r>
              <a:rPr lang="it-IT" sz="3600" smtClean="0"/>
              <a:t>a cura del dott. Giovanni Casini</a:t>
            </a:r>
            <a:br>
              <a:rPr lang="it-IT" sz="3600" smtClean="0"/>
            </a:br>
            <a:r>
              <a:rPr lang="it-IT" sz="2800" smtClean="0"/>
              <a:t>Laboratorio di Didattica della Fisica e della Matematica</a:t>
            </a:r>
            <a:br>
              <a:rPr lang="it-IT" sz="2800" smtClean="0"/>
            </a:br>
            <a:endParaRPr lang="it-IT" sz="2800" i="1" smtClean="0"/>
          </a:p>
        </p:txBody>
      </p:sp>
      <p:sp>
        <p:nvSpPr>
          <p:cNvPr id="78851" name="WordArt 3"/>
          <p:cNvSpPr>
            <a:spLocks noChangeArrowheads="1" noChangeShapeType="1" noTextEdit="1"/>
          </p:cNvSpPr>
          <p:nvPr/>
        </p:nvSpPr>
        <p:spPr bwMode="auto">
          <a:xfrm>
            <a:off x="209550" y="1974850"/>
            <a:ext cx="8724900" cy="1524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it-IT" sz="5400" kern="10">
                <a:solidFill>
                  <a:srgbClr val="FF6600"/>
                </a:solidFill>
                <a:effectLst>
                  <a:outerShdw dist="35921" dir="2700000" algn="ctr" rotWithShape="0">
                    <a:srgbClr val="C0C0C0">
                      <a:alpha val="79999"/>
                    </a:srgbClr>
                  </a:outerShdw>
                </a:effectLst>
                <a:latin typeface="Garamond"/>
              </a:rPr>
              <a:t>L'effetto fotoelettrico</a:t>
            </a:r>
          </a:p>
        </p:txBody>
      </p:sp>
      <p:sp>
        <p:nvSpPr>
          <p:cNvPr id="78852" name="Text Box 4"/>
          <p:cNvSpPr txBox="1">
            <a:spLocks noChangeArrowheads="1"/>
          </p:cNvSpPr>
          <p:nvPr/>
        </p:nvSpPr>
        <p:spPr bwMode="auto">
          <a:xfrm>
            <a:off x="628650" y="163513"/>
            <a:ext cx="7927975"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it-IT" sz="2800" i="1" dirty="0">
                <a:solidFill>
                  <a:srgbClr val="C0C0C0"/>
                </a:solidFill>
                <a:effectDag name="">
                  <a:cont type="tree" name="">
                    <a:effect ref="fillLine"/>
                    <a:outerShdw dist="38100" dir="13500000" algn="br">
                      <a:srgbClr val="FFFFFF"/>
                    </a:outerShdw>
                  </a:cont>
                  <a:cont type="tree" name="">
                    <a:effect ref="fillLine"/>
                    <a:outerShdw dist="38100" dir="2700000" algn="tl">
                      <a:srgbClr val="737373"/>
                    </a:outerShdw>
                  </a:cont>
                  <a:effect ref="fillLine"/>
                </a:effectDag>
                <a:latin typeface="Sylfaen" pitchFamily="18" charset="0"/>
              </a:rPr>
              <a:t>Università degli Studi di Roma “Tor Vergata”</a:t>
            </a:r>
            <a:br>
              <a:rPr lang="it-IT" sz="2800" i="1" dirty="0">
                <a:solidFill>
                  <a:srgbClr val="C0C0C0"/>
                </a:solidFill>
                <a:effectDag name="">
                  <a:cont type="tree" name="">
                    <a:effect ref="fillLine"/>
                    <a:outerShdw dist="38100" dir="13500000" algn="br">
                      <a:srgbClr val="FFFFFF"/>
                    </a:outerShdw>
                  </a:cont>
                  <a:cont type="tree" name="">
                    <a:effect ref="fillLine"/>
                    <a:outerShdw dist="38100" dir="2700000" algn="tl">
                      <a:srgbClr val="737373"/>
                    </a:outerShdw>
                  </a:cont>
                  <a:effect ref="fillLine"/>
                </a:effectDag>
                <a:latin typeface="Sylfaen" pitchFamily="18" charset="0"/>
              </a:rPr>
            </a:br>
            <a:r>
              <a:rPr lang="it-IT" sz="2400" i="1" dirty="0">
                <a:solidFill>
                  <a:srgbClr val="C0C0C0"/>
                </a:solidFill>
                <a:effectDag name="">
                  <a:cont type="tree" name="">
                    <a:effect ref="fillLine"/>
                    <a:outerShdw dist="38100" dir="13500000" algn="br">
                      <a:srgbClr val="FFFFFF"/>
                    </a:outerShdw>
                  </a:cont>
                  <a:cont type="tree" name="">
                    <a:effect ref="fillLine"/>
                    <a:outerShdw dist="38100" dir="2700000" algn="tl">
                      <a:srgbClr val="737373"/>
                    </a:outerShdw>
                  </a:cont>
                  <a:effect ref="fillLine"/>
                </a:effectDag>
                <a:latin typeface="Sylfaen" pitchFamily="18" charset="0"/>
              </a:rPr>
              <a:t>Centro Interdipartimentale di Ricerca e Formazione Permanente per l’Insegnamento delle Discipline Scientifiche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fade">
                                      <p:cBhvr>
                                        <p:cTn id="7" dur="20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it-IT" sz="3600" smtClean="0"/>
              <a:t>Storia dell’effetto fotoelettrico: la scoperta</a:t>
            </a:r>
          </a:p>
        </p:txBody>
      </p:sp>
      <p:sp>
        <p:nvSpPr>
          <p:cNvPr id="12291" name="Rectangle 3"/>
          <p:cNvSpPr>
            <a:spLocks noGrp="1" noChangeArrowheads="1"/>
          </p:cNvSpPr>
          <p:nvPr>
            <p:ph type="body" idx="1"/>
          </p:nvPr>
        </p:nvSpPr>
        <p:spPr/>
        <p:txBody>
          <a:bodyPr/>
          <a:lstStyle/>
          <a:p>
            <a:pPr eaLnBrk="1" hangingPunct="1">
              <a:lnSpc>
                <a:spcPct val="90000"/>
              </a:lnSpc>
              <a:buFontTx/>
              <a:buNone/>
            </a:pPr>
            <a:r>
              <a:rPr lang="it-IT" sz="2400" smtClean="0"/>
              <a:t>Allora Hertz cominciò un’analisi più approfondita. Egli trovò che:</a:t>
            </a:r>
          </a:p>
          <a:p>
            <a:pPr eaLnBrk="1" hangingPunct="1">
              <a:lnSpc>
                <a:spcPct val="90000"/>
              </a:lnSpc>
            </a:pPr>
            <a:r>
              <a:rPr lang="it-IT" sz="2400" smtClean="0"/>
              <a:t>La scintilla indotta nella spira ricevente era più intensa o rafforzata (come misurata dal micrometro per scintille) quando la luce della scintilla più lunga della bobina ad induzione illuminava la scintilla indotta, e che lo stesso effetto si osservava usando la luce proveniente dalla combustione del magnesio.</a:t>
            </a:r>
          </a:p>
          <a:p>
            <a:pPr eaLnBrk="1" hangingPunct="1">
              <a:lnSpc>
                <a:spcPct val="90000"/>
              </a:lnSpc>
            </a:pPr>
            <a:r>
              <a:rPr lang="it-IT" sz="2400" smtClean="0"/>
              <a:t>Le scintille delle due bobine si rafforzavano quando la luce di ciascuna scintilla illuminava l’altra.</a:t>
            </a:r>
          </a:p>
          <a:p>
            <a:pPr eaLnBrk="1" hangingPunct="1">
              <a:lnSpc>
                <a:spcPct val="90000"/>
              </a:lnSpc>
            </a:pPr>
            <a:r>
              <a:rPr lang="it-IT" sz="2400" smtClean="0"/>
              <a:t>Questo effetto poteva essere bloccato o ridotto interponendo fra le due scintille materiali tipo vetro o legno, mentre era indisturbato se si interponeva una lastra di quarzo.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it-IT" sz="3600" smtClean="0"/>
              <a:t>Storia dell’effetto fotoelettrico: la scoperta</a:t>
            </a:r>
          </a:p>
        </p:txBody>
      </p:sp>
      <p:sp>
        <p:nvSpPr>
          <p:cNvPr id="13315" name="Rectangle 3"/>
          <p:cNvSpPr>
            <a:spLocks noGrp="1" noChangeArrowheads="1"/>
          </p:cNvSpPr>
          <p:nvPr>
            <p:ph type="body" idx="1"/>
          </p:nvPr>
        </p:nvSpPr>
        <p:spPr>
          <a:xfrm>
            <a:off x="457200" y="1343025"/>
            <a:ext cx="8229600" cy="4783138"/>
          </a:xfrm>
        </p:spPr>
        <p:txBody>
          <a:bodyPr/>
          <a:lstStyle/>
          <a:p>
            <a:pPr marL="95250" indent="17463" eaLnBrk="1" hangingPunct="1">
              <a:lnSpc>
                <a:spcPct val="80000"/>
              </a:lnSpc>
              <a:buFontTx/>
              <a:buNone/>
            </a:pPr>
            <a:r>
              <a:rPr lang="it-IT" sz="2400" smtClean="0"/>
              <a:t>Hertz usò allora un prisma di quarzo per scomporre nelle sue componenti la luce proveniente dalla combustione del magnesio e, accurato come sempre, fece un’analisi dello spettro. Inviò quindi le varie componenti di questa luce sul ricevitore e scoprì che la lunghezza d’onda che favoriva la formazione della scintilla più intensa nella spira ricevente era nella regione dell’ultravioletto.</a:t>
            </a:r>
            <a:br>
              <a:rPr lang="it-IT" sz="2400" smtClean="0"/>
            </a:br>
            <a:r>
              <a:rPr lang="it-IT" sz="2400" smtClean="0"/>
              <a:t>Formulò le sue conclusioni: </a:t>
            </a:r>
            <a:br>
              <a:rPr lang="it-IT" sz="2400" smtClean="0"/>
            </a:br>
            <a:r>
              <a:rPr lang="it-IT" sz="2400" smtClean="0"/>
              <a:t>“La luce ultravioletta facilita l’aumento della lunghezza della scintilla in un apparato ad induzione … mi sono limitato, attualmente, a comunicare i risultati ottenuti, senza tentare alcuna teoria rispetto alle cause che hanno determinato i fenomeni osservati”. </a:t>
            </a:r>
            <a:br>
              <a:rPr lang="it-IT" sz="2400" smtClean="0"/>
            </a:br>
            <a:r>
              <a:rPr lang="it-IT" sz="2400" smtClean="0"/>
              <a:t>Le osservazioni di Hertz riguardo i fenomeni descritti apparvero nel suo articolo </a:t>
            </a:r>
            <a:r>
              <a:rPr lang="it-IT" sz="2400" i="1" smtClean="0"/>
              <a:t>Gli effetti della luce ultravioletta in una scarica elettrica</a:t>
            </a:r>
            <a:r>
              <a:rPr lang="it-IT" sz="2400" smtClean="0"/>
              <a:t>, pubblicato nel giugno del 1887.</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noFill/>
        </p:spPr>
        <p:txBody>
          <a:bodyPr/>
          <a:lstStyle/>
          <a:p>
            <a:pPr algn="l" eaLnBrk="1" hangingPunct="1"/>
            <a:r>
              <a:rPr lang="it-IT" smtClean="0"/>
              <a:t>L’effetto fotoelettrico: 1888</a:t>
            </a:r>
          </a:p>
        </p:txBody>
      </p:sp>
      <p:sp>
        <p:nvSpPr>
          <p:cNvPr id="14339" name="Rectangle 3"/>
          <p:cNvSpPr>
            <a:spLocks noGrp="1" noChangeArrowheads="1"/>
          </p:cNvSpPr>
          <p:nvPr>
            <p:ph type="body" sz="half" idx="1"/>
          </p:nvPr>
        </p:nvSpPr>
        <p:spPr>
          <a:xfrm>
            <a:off x="334963" y="1600200"/>
            <a:ext cx="5991225" cy="3970338"/>
          </a:xfrm>
        </p:spPr>
        <p:txBody>
          <a:bodyPr/>
          <a:lstStyle/>
          <a:p>
            <a:pPr marL="90488" indent="17463" eaLnBrk="1" hangingPunct="1">
              <a:lnSpc>
                <a:spcPct val="80000"/>
              </a:lnSpc>
              <a:buFontTx/>
              <a:buNone/>
            </a:pPr>
            <a:r>
              <a:rPr lang="it-IT" sz="2400" dirty="0" smtClean="0"/>
              <a:t>L’anno successivo</a:t>
            </a:r>
            <a:r>
              <a:rPr lang="it-IT" sz="2400" b="1" dirty="0" smtClean="0"/>
              <a:t> Wilhem Hallwachs</a:t>
            </a:r>
            <a:r>
              <a:rPr lang="it-IT" sz="2400" dirty="0" smtClean="0"/>
              <a:t> scrisse: “In una recente pubblicazione Hertz ha descritto delle indagini circa la dipendenza della lunghezza massima di una scintilla indotta dalla radiazione ricevuta su essa da un’altra scintilla a induzione. Egli ha provato che il fenomeno osservato è un’azione della luce U.V. … Ho cercato di ottenere fenomeni relativi che possono avvenire sotto circostanze più semplici, per avere una spiegazione più facile del fenomeno. Ho ottenuto risultati con successo indagando l’azione della </a:t>
            </a:r>
            <a:r>
              <a:rPr lang="it-IT" sz="2400" i="1" dirty="0" smtClean="0"/>
              <a:t>luce elettrica</a:t>
            </a:r>
            <a:r>
              <a:rPr lang="it-IT" sz="2400" dirty="0" smtClean="0"/>
              <a:t> sui corpi carichi elettricamente”.</a:t>
            </a:r>
          </a:p>
        </p:txBody>
      </p:sp>
      <p:pic>
        <p:nvPicPr>
          <p:cNvPr id="14340" name="Picture 5" descr="hallwach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346825" y="1598613"/>
            <a:ext cx="2265363" cy="3189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noFill/>
        </p:spPr>
        <p:txBody>
          <a:bodyPr/>
          <a:lstStyle/>
          <a:p>
            <a:pPr algn="l" eaLnBrk="1" hangingPunct="1"/>
            <a:r>
              <a:rPr lang="it-IT" smtClean="0"/>
              <a:t>L’effetto fotoelettrico: 1888</a:t>
            </a:r>
          </a:p>
        </p:txBody>
      </p:sp>
      <p:sp>
        <p:nvSpPr>
          <p:cNvPr id="15363" name="Rectangle 2"/>
          <p:cNvSpPr>
            <a:spLocks noGrp="1" noChangeArrowheads="1"/>
          </p:cNvSpPr>
          <p:nvPr>
            <p:ph type="body" sz="half" idx="1"/>
          </p:nvPr>
        </p:nvSpPr>
        <p:spPr>
          <a:xfrm>
            <a:off x="457200" y="1600200"/>
            <a:ext cx="4295775" cy="4525963"/>
          </a:xfrm>
        </p:spPr>
        <p:txBody>
          <a:bodyPr/>
          <a:lstStyle/>
          <a:p>
            <a:pPr marL="95250" indent="17463" eaLnBrk="1" hangingPunct="1">
              <a:buFontTx/>
              <a:buNone/>
            </a:pPr>
            <a:r>
              <a:rPr lang="it-IT" sz="2400" smtClean="0"/>
              <a:t>Nei primi mesi del 1888 il fisico italiano </a:t>
            </a:r>
            <a:r>
              <a:rPr lang="it-IT" sz="2400" b="1" smtClean="0"/>
              <a:t>Augusto Righi</a:t>
            </a:r>
            <a:r>
              <a:rPr lang="it-IT" sz="2400" smtClean="0"/>
              <a:t>, nel tentativo di spiegare i fenomeni osservati, scoprì un fatto nuovo: una lastra metallica conduttrice investita da una radiazione UV si carica positivamente. Ne segue una disputa con Hallwachs sulla priorità della scoperta. Righi introdusse, per primo, il termine </a:t>
            </a:r>
            <a:r>
              <a:rPr lang="it-IT" sz="2400" b="1" i="1" smtClean="0"/>
              <a:t>effetto fotoelettrico</a:t>
            </a:r>
            <a:r>
              <a:rPr lang="it-IT" sz="2400" smtClean="0"/>
              <a:t> per descrivere il fenomeno.</a:t>
            </a:r>
          </a:p>
        </p:txBody>
      </p:sp>
      <p:pic>
        <p:nvPicPr>
          <p:cNvPr id="15364" name="Picture 4" descr="replica righi"/>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886325" y="3806825"/>
            <a:ext cx="3790950" cy="1943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5" name="Picture 6" descr="Righi"/>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900738" y="1595438"/>
            <a:ext cx="1531937" cy="2187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86" name="Picture 2" descr="lampada h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50" y="2495550"/>
            <a:ext cx="4591050"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ChangeArrowheads="1"/>
          </p:cNvSpPr>
          <p:nvPr/>
        </p:nvSpPr>
        <p:spPr bwMode="auto">
          <a:xfrm>
            <a:off x="5713413" y="3109913"/>
            <a:ext cx="3009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sz="1600" b="1"/>
              <a:t>lampada a vapori di mercurio</a:t>
            </a:r>
          </a:p>
        </p:txBody>
      </p:sp>
      <p:pic>
        <p:nvPicPr>
          <p:cNvPr id="16388" name="Picture 4" descr="opDSCN3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2846388"/>
            <a:ext cx="19843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oDSCN3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9900" y="4946650"/>
            <a:ext cx="10572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6" descr="oDSCN31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1125" y="3959225"/>
            <a:ext cx="1082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7"/>
          <p:cNvSpPr>
            <a:spLocks noChangeArrowheads="1"/>
          </p:cNvSpPr>
          <p:nvPr/>
        </p:nvSpPr>
        <p:spPr bwMode="auto">
          <a:xfrm>
            <a:off x="900113" y="6092825"/>
            <a:ext cx="2444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sz="1600" b="1"/>
              <a:t>elettroscopio a barretta</a:t>
            </a:r>
          </a:p>
        </p:txBody>
      </p:sp>
      <p:sp>
        <p:nvSpPr>
          <p:cNvPr id="16392" name="Rectangle 8"/>
          <p:cNvSpPr>
            <a:spLocks noChangeArrowheads="1"/>
          </p:cNvSpPr>
          <p:nvPr/>
        </p:nvSpPr>
        <p:spPr bwMode="auto">
          <a:xfrm>
            <a:off x="3670300" y="4972050"/>
            <a:ext cx="1528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sz="1600" b="1"/>
              <a:t>disco di zinco</a:t>
            </a:r>
          </a:p>
        </p:txBody>
      </p:sp>
      <p:sp>
        <p:nvSpPr>
          <p:cNvPr id="16393" name="Rectangle 9"/>
          <p:cNvSpPr>
            <a:spLocks noChangeArrowheads="1"/>
          </p:cNvSpPr>
          <p:nvPr/>
        </p:nvSpPr>
        <p:spPr bwMode="auto">
          <a:xfrm>
            <a:off x="5384800" y="5807075"/>
            <a:ext cx="1403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sz="1600" b="1"/>
              <a:t>disco dorato</a:t>
            </a:r>
          </a:p>
        </p:txBody>
      </p:sp>
      <p:sp>
        <p:nvSpPr>
          <p:cNvPr id="16394" name="Rectangle 10"/>
          <p:cNvSpPr>
            <a:spLocks noChangeArrowheads="1"/>
          </p:cNvSpPr>
          <p:nvPr/>
        </p:nvSpPr>
        <p:spPr bwMode="auto">
          <a:xfrm>
            <a:off x="420688" y="1276350"/>
            <a:ext cx="83613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it-IT" sz="2400">
                <a:latin typeface="Garamond" pitchFamily="18" charset="0"/>
              </a:rPr>
              <a:t>Per riprodurre l’esperimento di Hallwachs utilizziamo un elettroscopio a barretta , un disco di zinco, uno dorato (o di rame), una lampada a vapori di mercurio (la </a:t>
            </a:r>
            <a:r>
              <a:rPr lang="it-IT" sz="2400" i="1">
                <a:latin typeface="Garamond" pitchFamily="18" charset="0"/>
              </a:rPr>
              <a:t>luce elettrica</a:t>
            </a:r>
            <a:r>
              <a:rPr lang="it-IT" sz="2400">
                <a:latin typeface="Garamond" pitchFamily="18" charset="0"/>
              </a:rPr>
              <a:t>), una bacchetta per caricare l’elettroscopio, una lastra di vetro e un filtro UV per la riga 253,6 nm.</a:t>
            </a:r>
          </a:p>
        </p:txBody>
      </p:sp>
      <p:sp>
        <p:nvSpPr>
          <p:cNvPr id="16395" name="Rectangle 11"/>
          <p:cNvSpPr>
            <a:spLocks noGrp="1" noChangeArrowheads="1"/>
          </p:cNvSpPr>
          <p:nvPr>
            <p:ph type="title"/>
          </p:nvPr>
        </p:nvSpPr>
        <p:spPr>
          <a:xfrm>
            <a:off x="457200" y="274638"/>
            <a:ext cx="8229600" cy="889000"/>
          </a:xfrm>
        </p:spPr>
        <p:txBody>
          <a:bodyPr/>
          <a:lstStyle/>
          <a:p>
            <a:pPr eaLnBrk="1" hangingPunct="1"/>
            <a:r>
              <a:rPr lang="it-IT" smtClean="0"/>
              <a:t>L’esperimento di Hallwachs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11163" y="182563"/>
            <a:ext cx="78644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3200" b="1">
                <a:solidFill>
                  <a:schemeClr val="bg1"/>
                </a:solidFill>
                <a:latin typeface="Garamond" pitchFamily="18" charset="0"/>
              </a:rPr>
              <a:t>Spettro di emissione della lampada a vapori di mercurio</a:t>
            </a:r>
          </a:p>
        </p:txBody>
      </p:sp>
      <p:graphicFrame>
        <p:nvGraphicFramePr>
          <p:cNvPr id="17411" name="Object 3"/>
          <p:cNvGraphicFramePr>
            <a:graphicFrameLocks noChangeAspect="1"/>
          </p:cNvGraphicFramePr>
          <p:nvPr/>
        </p:nvGraphicFramePr>
        <p:xfrm>
          <a:off x="3635375" y="1230313"/>
          <a:ext cx="354013" cy="306387"/>
        </p:xfrm>
        <a:graphic>
          <a:graphicData uri="http://schemas.openxmlformats.org/presentationml/2006/ole">
            <mc:AlternateContent xmlns:mc="http://schemas.openxmlformats.org/markup-compatibility/2006">
              <mc:Choice xmlns:v="urn:schemas-microsoft-com:vml" Requires="v">
                <p:oleObj spid="_x0000_s17428" name="Equation" r:id="rId3" imgW="279279" imgH="241195" progId="Equation.DSMT4">
                  <p:embed/>
                </p:oleObj>
              </mc:Choice>
              <mc:Fallback>
                <p:oleObj name="Equation" r:id="rId3" imgW="279279" imgH="241195"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1230313"/>
                        <a:ext cx="35401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 name="Text Box 4"/>
          <p:cNvSpPr txBox="1">
            <a:spLocks noChangeArrowheads="1"/>
          </p:cNvSpPr>
          <p:nvPr/>
        </p:nvSpPr>
        <p:spPr bwMode="auto">
          <a:xfrm>
            <a:off x="4075113" y="1195388"/>
            <a:ext cx="153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solidFill>
                  <a:schemeClr val="bg1"/>
                </a:solidFill>
              </a:rPr>
              <a:t>in Angstrom</a:t>
            </a:r>
          </a:p>
        </p:txBody>
      </p:sp>
      <p:sp>
        <p:nvSpPr>
          <p:cNvPr id="17413" name="Rectangle 5"/>
          <p:cNvSpPr>
            <a:spLocks noChangeArrowheads="1"/>
          </p:cNvSpPr>
          <p:nvPr/>
        </p:nvSpPr>
        <p:spPr bwMode="auto">
          <a:xfrm>
            <a:off x="5776913" y="1192213"/>
            <a:ext cx="2536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bg1"/>
                </a:solidFill>
              </a:rPr>
              <a:t>( 1Å=10</a:t>
            </a:r>
            <a:r>
              <a:rPr lang="en-US" sz="2000" baseline="30000">
                <a:solidFill>
                  <a:schemeClr val="bg1"/>
                </a:solidFill>
              </a:rPr>
              <a:t>-10</a:t>
            </a:r>
            <a:r>
              <a:rPr lang="en-US" sz="2000">
                <a:solidFill>
                  <a:schemeClr val="bg1"/>
                </a:solidFill>
              </a:rPr>
              <a:t>m=0,1nm )</a:t>
            </a:r>
            <a:endParaRPr lang="it-IT" sz="2000">
              <a:solidFill>
                <a:schemeClr val="bg1"/>
              </a:solidFill>
            </a:endParaRPr>
          </a:p>
        </p:txBody>
      </p:sp>
      <p:sp>
        <p:nvSpPr>
          <p:cNvPr id="17414" name="Text Box 6"/>
          <p:cNvSpPr txBox="1">
            <a:spLocks noChangeArrowheads="1"/>
          </p:cNvSpPr>
          <p:nvPr/>
        </p:nvSpPr>
        <p:spPr bwMode="auto">
          <a:xfrm>
            <a:off x="3435350" y="1852613"/>
            <a:ext cx="749300" cy="463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solidFill>
                  <a:schemeClr val="bg1"/>
                </a:solidFill>
              </a:rPr>
              <a:t>5780</a:t>
            </a:r>
          </a:p>
          <a:p>
            <a:pPr eaLnBrk="1" hangingPunct="1"/>
            <a:endParaRPr lang="it-IT" sz="1600">
              <a:solidFill>
                <a:schemeClr val="bg1"/>
              </a:solidFill>
            </a:endParaRPr>
          </a:p>
          <a:p>
            <a:pPr eaLnBrk="1" hangingPunct="1"/>
            <a:r>
              <a:rPr lang="it-IT" sz="2000">
                <a:solidFill>
                  <a:schemeClr val="bg1"/>
                </a:solidFill>
              </a:rPr>
              <a:t>5461</a:t>
            </a:r>
          </a:p>
          <a:p>
            <a:pPr eaLnBrk="1" hangingPunct="1"/>
            <a:endParaRPr lang="it-IT" sz="2000">
              <a:solidFill>
                <a:schemeClr val="bg1"/>
              </a:solidFill>
            </a:endParaRPr>
          </a:p>
          <a:p>
            <a:pPr eaLnBrk="1" hangingPunct="1"/>
            <a:endParaRPr lang="it-IT" sz="2000">
              <a:solidFill>
                <a:schemeClr val="bg1"/>
              </a:solidFill>
            </a:endParaRPr>
          </a:p>
          <a:p>
            <a:pPr eaLnBrk="1" hangingPunct="1"/>
            <a:endParaRPr lang="it-IT" sz="2800">
              <a:solidFill>
                <a:schemeClr val="bg1"/>
              </a:solidFill>
            </a:endParaRPr>
          </a:p>
          <a:p>
            <a:pPr eaLnBrk="1" hangingPunct="1"/>
            <a:r>
              <a:rPr lang="it-IT" sz="2000">
                <a:solidFill>
                  <a:schemeClr val="bg1"/>
                </a:solidFill>
              </a:rPr>
              <a:t>4358</a:t>
            </a:r>
          </a:p>
          <a:p>
            <a:pPr eaLnBrk="1" hangingPunct="1"/>
            <a:endParaRPr lang="it-IT" sz="1000">
              <a:solidFill>
                <a:schemeClr val="bg1"/>
              </a:solidFill>
            </a:endParaRPr>
          </a:p>
          <a:p>
            <a:pPr eaLnBrk="1" hangingPunct="1"/>
            <a:r>
              <a:rPr lang="it-IT" sz="2000">
                <a:solidFill>
                  <a:schemeClr val="bg1"/>
                </a:solidFill>
              </a:rPr>
              <a:t>4046</a:t>
            </a:r>
          </a:p>
          <a:p>
            <a:pPr eaLnBrk="1" hangingPunct="1"/>
            <a:endParaRPr lang="it-IT" sz="1200">
              <a:solidFill>
                <a:schemeClr val="bg1"/>
              </a:solidFill>
            </a:endParaRPr>
          </a:p>
          <a:p>
            <a:pPr eaLnBrk="1" hangingPunct="1"/>
            <a:r>
              <a:rPr lang="it-IT" sz="2000">
                <a:solidFill>
                  <a:schemeClr val="bg1"/>
                </a:solidFill>
              </a:rPr>
              <a:t>3650</a:t>
            </a:r>
          </a:p>
          <a:p>
            <a:pPr eaLnBrk="1" hangingPunct="1"/>
            <a:endParaRPr lang="it-IT" sz="2000">
              <a:solidFill>
                <a:schemeClr val="bg1"/>
              </a:solidFill>
            </a:endParaRPr>
          </a:p>
          <a:p>
            <a:pPr eaLnBrk="1" hangingPunct="1"/>
            <a:r>
              <a:rPr lang="it-IT" sz="2000">
                <a:solidFill>
                  <a:schemeClr val="bg1"/>
                </a:solidFill>
              </a:rPr>
              <a:t>2967</a:t>
            </a:r>
          </a:p>
          <a:p>
            <a:pPr eaLnBrk="1" hangingPunct="1"/>
            <a:endParaRPr lang="it-IT" sz="1200">
              <a:solidFill>
                <a:schemeClr val="bg1"/>
              </a:solidFill>
            </a:endParaRPr>
          </a:p>
          <a:p>
            <a:pPr eaLnBrk="1" hangingPunct="1"/>
            <a:r>
              <a:rPr lang="it-IT" sz="2000">
                <a:solidFill>
                  <a:schemeClr val="bg1"/>
                </a:solidFill>
              </a:rPr>
              <a:t>2653</a:t>
            </a:r>
          </a:p>
          <a:p>
            <a:pPr eaLnBrk="1" hangingPunct="1"/>
            <a:r>
              <a:rPr lang="it-IT" sz="2000">
                <a:solidFill>
                  <a:schemeClr val="bg1"/>
                </a:solidFill>
              </a:rPr>
              <a:t>2536</a:t>
            </a:r>
          </a:p>
        </p:txBody>
      </p:sp>
      <p:grpSp>
        <p:nvGrpSpPr>
          <p:cNvPr id="17415" name="Group 7"/>
          <p:cNvGrpSpPr>
            <a:grpSpLocks/>
          </p:cNvGrpSpPr>
          <p:nvPr/>
        </p:nvGrpSpPr>
        <p:grpSpPr bwMode="auto">
          <a:xfrm>
            <a:off x="4110038" y="1906588"/>
            <a:ext cx="565150" cy="190500"/>
            <a:chOff x="2101" y="1056"/>
            <a:chExt cx="363" cy="352"/>
          </a:xfrm>
        </p:grpSpPr>
        <p:sp>
          <p:nvSpPr>
            <p:cNvPr id="17424" name="Line 8"/>
            <p:cNvSpPr>
              <a:spLocks noChangeShapeType="1"/>
            </p:cNvSpPr>
            <p:nvPr/>
          </p:nvSpPr>
          <p:spPr bwMode="auto">
            <a:xfrm flipV="1">
              <a:off x="2101" y="1056"/>
              <a:ext cx="363" cy="17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17425" name="Line 9"/>
            <p:cNvSpPr>
              <a:spLocks noChangeShapeType="1"/>
            </p:cNvSpPr>
            <p:nvPr/>
          </p:nvSpPr>
          <p:spPr bwMode="auto">
            <a:xfrm>
              <a:off x="2101" y="1237"/>
              <a:ext cx="356" cy="171"/>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grpSp>
      <p:sp>
        <p:nvSpPr>
          <p:cNvPr id="17416" name="Text Box 10"/>
          <p:cNvSpPr txBox="1">
            <a:spLocks noChangeArrowheads="1"/>
          </p:cNvSpPr>
          <p:nvPr/>
        </p:nvSpPr>
        <p:spPr bwMode="auto">
          <a:xfrm>
            <a:off x="4606925" y="1736725"/>
            <a:ext cx="5778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1400">
                <a:solidFill>
                  <a:schemeClr val="bg1"/>
                </a:solidFill>
              </a:rPr>
              <a:t>5790</a:t>
            </a:r>
          </a:p>
          <a:p>
            <a:pPr eaLnBrk="1" hangingPunct="1"/>
            <a:r>
              <a:rPr lang="it-IT" sz="1400">
                <a:solidFill>
                  <a:schemeClr val="bg1"/>
                </a:solidFill>
              </a:rPr>
              <a:t>5769</a:t>
            </a:r>
          </a:p>
        </p:txBody>
      </p:sp>
      <p:sp>
        <p:nvSpPr>
          <p:cNvPr id="17417" name="Text Box 11"/>
          <p:cNvSpPr txBox="1">
            <a:spLocks noChangeArrowheads="1"/>
          </p:cNvSpPr>
          <p:nvPr/>
        </p:nvSpPr>
        <p:spPr bwMode="auto">
          <a:xfrm>
            <a:off x="5592763" y="1827213"/>
            <a:ext cx="1893887" cy="393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solidFill>
                  <a:schemeClr val="bg1"/>
                </a:solidFill>
              </a:rPr>
              <a:t>doppietto giallo</a:t>
            </a:r>
          </a:p>
          <a:p>
            <a:pPr eaLnBrk="1" hangingPunct="1"/>
            <a:endParaRPr lang="it-IT">
              <a:solidFill>
                <a:schemeClr val="bg1"/>
              </a:solidFill>
            </a:endParaRPr>
          </a:p>
          <a:p>
            <a:pPr eaLnBrk="1" hangingPunct="1"/>
            <a:r>
              <a:rPr lang="it-IT" sz="2000">
                <a:solidFill>
                  <a:schemeClr val="bg1"/>
                </a:solidFill>
              </a:rPr>
              <a:t>verde</a:t>
            </a:r>
          </a:p>
          <a:p>
            <a:pPr eaLnBrk="1" hangingPunct="1"/>
            <a:endParaRPr lang="it-IT" sz="2000">
              <a:solidFill>
                <a:schemeClr val="bg1"/>
              </a:solidFill>
            </a:endParaRPr>
          </a:p>
          <a:p>
            <a:pPr eaLnBrk="1" hangingPunct="1"/>
            <a:endParaRPr lang="it-IT" sz="2000">
              <a:solidFill>
                <a:schemeClr val="bg1"/>
              </a:solidFill>
            </a:endParaRPr>
          </a:p>
          <a:p>
            <a:pPr eaLnBrk="1" hangingPunct="1"/>
            <a:endParaRPr lang="it-IT" sz="2400">
              <a:solidFill>
                <a:schemeClr val="bg1"/>
              </a:solidFill>
            </a:endParaRPr>
          </a:p>
          <a:p>
            <a:pPr eaLnBrk="1" hangingPunct="1"/>
            <a:r>
              <a:rPr lang="it-IT" sz="2000">
                <a:solidFill>
                  <a:schemeClr val="bg1"/>
                </a:solidFill>
              </a:rPr>
              <a:t>blu</a:t>
            </a:r>
          </a:p>
          <a:p>
            <a:pPr eaLnBrk="1" hangingPunct="1"/>
            <a:r>
              <a:rPr lang="it-IT" sz="1000">
                <a:solidFill>
                  <a:schemeClr val="bg1"/>
                </a:solidFill>
              </a:rPr>
              <a:t> </a:t>
            </a:r>
          </a:p>
          <a:p>
            <a:pPr eaLnBrk="1" hangingPunct="1"/>
            <a:r>
              <a:rPr lang="it-IT" sz="2000">
                <a:solidFill>
                  <a:schemeClr val="bg1"/>
                </a:solidFill>
              </a:rPr>
              <a:t>violetto</a:t>
            </a:r>
          </a:p>
          <a:p>
            <a:pPr eaLnBrk="1" hangingPunct="1"/>
            <a:endParaRPr lang="it-IT" sz="2000">
              <a:solidFill>
                <a:schemeClr val="bg1"/>
              </a:solidFill>
            </a:endParaRPr>
          </a:p>
          <a:p>
            <a:pPr eaLnBrk="1" hangingPunct="1"/>
            <a:endParaRPr lang="it-IT" sz="2000">
              <a:solidFill>
                <a:schemeClr val="bg1"/>
              </a:solidFill>
            </a:endParaRPr>
          </a:p>
          <a:p>
            <a:pPr eaLnBrk="1" hangingPunct="1"/>
            <a:endParaRPr lang="it-IT" sz="2000">
              <a:solidFill>
                <a:schemeClr val="bg1"/>
              </a:solidFill>
            </a:endParaRPr>
          </a:p>
          <a:p>
            <a:pPr eaLnBrk="1" hangingPunct="1"/>
            <a:r>
              <a:rPr lang="it-IT" sz="2000">
                <a:solidFill>
                  <a:schemeClr val="bg1"/>
                </a:solidFill>
              </a:rPr>
              <a:t>  UV</a:t>
            </a:r>
          </a:p>
        </p:txBody>
      </p:sp>
      <p:pic>
        <p:nvPicPr>
          <p:cNvPr id="17418" name="Picture 12" descr="h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950" y="1793875"/>
            <a:ext cx="22098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Line 13"/>
          <p:cNvSpPr>
            <a:spLocks noChangeShapeType="1"/>
          </p:cNvSpPr>
          <p:nvPr/>
        </p:nvSpPr>
        <p:spPr bwMode="auto">
          <a:xfrm>
            <a:off x="4284663" y="2619375"/>
            <a:ext cx="10795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7420" name="Line 14"/>
          <p:cNvSpPr>
            <a:spLocks noChangeShapeType="1"/>
          </p:cNvSpPr>
          <p:nvPr/>
        </p:nvSpPr>
        <p:spPr bwMode="auto">
          <a:xfrm>
            <a:off x="4356100" y="3895725"/>
            <a:ext cx="10795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7421" name="Line 15"/>
          <p:cNvSpPr>
            <a:spLocks noChangeShapeType="1"/>
          </p:cNvSpPr>
          <p:nvPr/>
        </p:nvSpPr>
        <p:spPr bwMode="auto">
          <a:xfrm>
            <a:off x="4356100" y="4327525"/>
            <a:ext cx="10795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7422" name="AutoShape 16"/>
          <p:cNvSpPr>
            <a:spLocks/>
          </p:cNvSpPr>
          <p:nvPr/>
        </p:nvSpPr>
        <p:spPr bwMode="auto">
          <a:xfrm>
            <a:off x="4356100" y="4687888"/>
            <a:ext cx="360363" cy="1582737"/>
          </a:xfrm>
          <a:prstGeom prst="rightBrace">
            <a:avLst>
              <a:gd name="adj1" fmla="val 36601"/>
              <a:gd name="adj2" fmla="val 5000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423" name="Line 17"/>
          <p:cNvSpPr>
            <a:spLocks noChangeShapeType="1"/>
          </p:cNvSpPr>
          <p:nvPr/>
        </p:nvSpPr>
        <p:spPr bwMode="auto">
          <a:xfrm>
            <a:off x="4643438" y="5480050"/>
            <a:ext cx="865187"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148263" y="13414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b="1"/>
              <a:t>Zn</a:t>
            </a:r>
          </a:p>
        </p:txBody>
      </p:sp>
      <p:sp>
        <p:nvSpPr>
          <p:cNvPr id="18435" name="Rectangle 3"/>
          <p:cNvSpPr>
            <a:spLocks noChangeArrowheads="1"/>
          </p:cNvSpPr>
          <p:nvPr/>
        </p:nvSpPr>
        <p:spPr bwMode="auto">
          <a:xfrm>
            <a:off x="3995738" y="1374775"/>
            <a:ext cx="1116012" cy="360363"/>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pic>
        <p:nvPicPr>
          <p:cNvPr id="111620" name="Picture 4" descr="asta mobile"/>
          <p:cNvPicPr>
            <a:picLocks noChangeAspect="1" noChangeArrowheads="1"/>
          </p:cNvPicPr>
          <p:nvPr/>
        </p:nvPicPr>
        <p:blipFill>
          <a:blip r:embed="rId2">
            <a:lum bright="-10000" contrast="40000"/>
            <a:extLst>
              <a:ext uri="{28A0092B-C50C-407E-A947-70E740481C1C}">
                <a14:useLocalDpi xmlns:a14="http://schemas.microsoft.com/office/drawing/2010/main" val="0"/>
              </a:ext>
            </a:extLst>
          </a:blip>
          <a:srcRect/>
          <a:stretch>
            <a:fillRect/>
          </a:stretch>
        </p:blipFill>
        <p:spPr bwMode="auto">
          <a:xfrm rot="2060402">
            <a:off x="4427538" y="2849563"/>
            <a:ext cx="309562"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elettroscopio no barret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698625"/>
            <a:ext cx="30749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2" name="AutoShape 6"/>
          <p:cNvSpPr>
            <a:spLocks noChangeArrowheads="1"/>
          </p:cNvSpPr>
          <p:nvPr/>
        </p:nvSpPr>
        <p:spPr bwMode="auto">
          <a:xfrm rot="10800000">
            <a:off x="3995738" y="-254000"/>
            <a:ext cx="1116012" cy="16287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251 w 21600"/>
              <a:gd name="T13" fmla="*/ 3251 h 21600"/>
              <a:gd name="T14" fmla="*/ 18349 w 21600"/>
              <a:gd name="T15" fmla="*/ 18349 h 21600"/>
            </a:gdLst>
            <a:ahLst/>
            <a:cxnLst>
              <a:cxn ang="T8">
                <a:pos x="T0" y="T1"/>
              </a:cxn>
              <a:cxn ang="T9">
                <a:pos x="T2" y="T3"/>
              </a:cxn>
              <a:cxn ang="T10">
                <a:pos x="T4" y="T5"/>
              </a:cxn>
              <a:cxn ang="T11">
                <a:pos x="T6" y="T7"/>
              </a:cxn>
            </a:cxnLst>
            <a:rect l="T12" t="T13" r="T14" b="T15"/>
            <a:pathLst>
              <a:path w="21600" h="21600">
                <a:moveTo>
                  <a:pt x="0" y="0"/>
                </a:moveTo>
                <a:lnTo>
                  <a:pt x="2902" y="21600"/>
                </a:lnTo>
                <a:lnTo>
                  <a:pt x="18698" y="21600"/>
                </a:lnTo>
                <a:lnTo>
                  <a:pt x="21600" y="0"/>
                </a:lnTo>
                <a:lnTo>
                  <a:pt x="0" y="0"/>
                </a:lnTo>
                <a:close/>
              </a:path>
            </a:pathLst>
          </a:cu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pic>
        <p:nvPicPr>
          <p:cNvPr id="111623" name="Picture 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25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4" name="Picture 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5" name="Picture 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6" name="Picture 1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63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7" name="Picture 1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175"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8" name="Picture 1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9" name="Picture 1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325"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0" name="Picture 1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763"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1" name="Picture 1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2" name="Picture 1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7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3" name="Picture 1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95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4" name="Picture 1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763"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5" name="Picture 1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225"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6" name="Picture 2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4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7" name="Picture 2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8" name="Picture 2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9" name="Picture 2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05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40" name="Picture 2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075"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41" name="Picture 2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42" name="Picture 2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7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43" name="Picture 2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43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44" name="Picture 2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45" name="Picture 2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46" name="Picture 3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613"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47" name="Picture 3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48" name="Picture 3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49" name="Picture 3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3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50" name="Picture 3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25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51" name="Picture 3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52" name="Picture 3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53" name="Picture 3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63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54" name="Picture 3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175"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55" name="Picture 3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56" name="Picture 4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325"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57" name="Picture 4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763"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58" name="Picture 4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59" name="Picture 4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7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60" name="Picture 4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95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61" name="Picture 4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763"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62" name="Picture 4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225"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63" name="Picture 4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4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64" name="Picture 4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65" name="Picture 4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66" name="Picture 5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05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67" name="Picture 5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075"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68" name="Picture 5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69" name="Picture 5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7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70" name="Picture 5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43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71" name="Picture 5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72" name="Picture 5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73" name="Picture 5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613"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74" name="Picture 5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03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75" name="Picture 5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76" name="Picture 6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388" y="13033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93" name="Rectangle 61"/>
          <p:cNvSpPr>
            <a:spLocks noChangeArrowheads="1"/>
          </p:cNvSpPr>
          <p:nvPr/>
        </p:nvSpPr>
        <p:spPr bwMode="auto">
          <a:xfrm>
            <a:off x="5456238" y="4829175"/>
            <a:ext cx="3167062"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sz="2600" b="1">
                <a:solidFill>
                  <a:srgbClr val="990033"/>
                </a:solidFill>
                <a:latin typeface="Garamond" pitchFamily="18" charset="0"/>
              </a:rPr>
              <a:t>elettroscopio caricato negativamente</a:t>
            </a:r>
          </a:p>
        </p:txBody>
      </p:sp>
      <p:sp>
        <p:nvSpPr>
          <p:cNvPr id="18494" name="Text Box 62"/>
          <p:cNvSpPr txBox="1">
            <a:spLocks noChangeArrowheads="1"/>
          </p:cNvSpPr>
          <p:nvPr/>
        </p:nvSpPr>
        <p:spPr bwMode="auto">
          <a:xfrm>
            <a:off x="158750" y="25844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it-IT"/>
          </a:p>
        </p:txBody>
      </p:sp>
      <p:sp>
        <p:nvSpPr>
          <p:cNvPr id="111679" name="Text Box 63"/>
          <p:cNvSpPr txBox="1">
            <a:spLocks noChangeArrowheads="1"/>
          </p:cNvSpPr>
          <p:nvPr/>
        </p:nvSpPr>
        <p:spPr bwMode="auto">
          <a:xfrm>
            <a:off x="179388" y="404813"/>
            <a:ext cx="357505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400">
                <a:latin typeface="Garamond" pitchFamily="18" charset="0"/>
              </a:rPr>
              <a:t>Posizioniamo il disco di Zinco sul piattino dell’elettroscopio e carichiamo negativamente l’elettroscopio.</a:t>
            </a:r>
          </a:p>
          <a:p>
            <a:pPr eaLnBrk="1" hangingPunct="1"/>
            <a:r>
              <a:rPr lang="it-IT" sz="2400">
                <a:latin typeface="Garamond" pitchFamily="18" charset="0"/>
              </a:rPr>
              <a:t>Se illuminiamo il disco di Zn con la luce emessa dalla lampada a vapori di mercurio osserviamo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100"/>
                                        <p:tgtEl>
                                          <p:spTgt spid="111679"/>
                                        </p:tgtEl>
                                      </p:cBhvr>
                                    </p:animEffect>
                                    <p:set>
                                      <p:cBhvr>
                                        <p:cTn id="7" dur="1" fill="hold">
                                          <p:stCondLst>
                                            <p:cond delay="99"/>
                                          </p:stCondLst>
                                        </p:cTn>
                                        <p:tgtEl>
                                          <p:spTgt spid="111679"/>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111622"/>
                                        </p:tgtEl>
                                        <p:attrNameLst>
                                          <p:attrName>style.visibility</p:attrName>
                                        </p:attrNameLst>
                                      </p:cBhvr>
                                      <p:to>
                                        <p:strVal val="visible"/>
                                      </p:to>
                                    </p:set>
                                    <p:animEffect transition="in" filter="wipe(up)">
                                      <p:cBhvr>
                                        <p:cTn id="10" dur="500"/>
                                        <p:tgtEl>
                                          <p:spTgt spid="111622"/>
                                        </p:tgtEl>
                                      </p:cBhvr>
                                    </p:animEffect>
                                  </p:childTnLst>
                                </p:cTn>
                              </p:par>
                            </p:childTnLst>
                          </p:cTn>
                        </p:par>
                        <p:par>
                          <p:cTn id="11" fill="hold" nodeType="afterGroup">
                            <p:stCondLst>
                              <p:cond delay="500"/>
                            </p:stCondLst>
                            <p:childTnLst>
                              <p:par>
                                <p:cTn id="12" presetID="8" presetClass="emph" presetSubtype="0" fill="hold" nodeType="afterEffect">
                                  <p:stCondLst>
                                    <p:cond delay="0"/>
                                  </p:stCondLst>
                                  <p:childTnLst>
                                    <p:animRot by="-2040000">
                                      <p:cBhvr>
                                        <p:cTn id="13" dur="10000" fill="hold"/>
                                        <p:tgtEl>
                                          <p:spTgt spid="111620"/>
                                        </p:tgtEl>
                                        <p:attrNameLst>
                                          <p:attrName>r</p:attrName>
                                        </p:attrNameLst>
                                      </p:cBhvr>
                                    </p:animRot>
                                  </p:childTnLst>
                                </p:cTn>
                              </p:par>
                              <p:par>
                                <p:cTn id="14" presetID="10" presetClass="entr" presetSubtype="0" fill="hold" nodeType="withEffect">
                                  <p:stCondLst>
                                    <p:cond delay="0"/>
                                  </p:stCondLst>
                                  <p:childTnLst>
                                    <p:set>
                                      <p:cBhvr>
                                        <p:cTn id="15" dur="1" fill="hold">
                                          <p:stCondLst>
                                            <p:cond delay="0"/>
                                          </p:stCondLst>
                                        </p:cTn>
                                        <p:tgtEl>
                                          <p:spTgt spid="111623"/>
                                        </p:tgtEl>
                                        <p:attrNameLst>
                                          <p:attrName>style.visibility</p:attrName>
                                        </p:attrNameLst>
                                      </p:cBhvr>
                                      <p:to>
                                        <p:strVal val="visible"/>
                                      </p:to>
                                    </p:set>
                                    <p:animEffect transition="in" filter="fade">
                                      <p:cBhvr>
                                        <p:cTn id="16" dur="500"/>
                                        <p:tgtEl>
                                          <p:spTgt spid="111623"/>
                                        </p:tgtEl>
                                      </p:cBhvr>
                                    </p:animEffect>
                                  </p:childTnLst>
                                </p:cTn>
                              </p:par>
                              <p:par>
                                <p:cTn id="17" presetID="1" presetClass="path" presetSubtype="0" repeatCount="5000" fill="hold" nodeType="withEffect">
                                  <p:stCondLst>
                                    <p:cond delay="0"/>
                                  </p:stCondLst>
                                  <p:childTnLst>
                                    <p:animMotion origin="layout" path="M -0.02396 0.19444 C -0.05625 0.10972 -0.05035 0.01898 -0.00017 -0.00047 " pathEditMode="relative" rAng="-1625426" ptsTypes="ff">
                                      <p:cBhvr>
                                        <p:cTn id="18" dur="2000" spd="-100000" fill="hold"/>
                                        <p:tgtEl>
                                          <p:spTgt spid="111623"/>
                                        </p:tgtEl>
                                        <p:attrNameLst>
                                          <p:attrName>ppt_x</p:attrName>
                                          <p:attrName>ppt_y</p:attrName>
                                        </p:attrNameLst>
                                      </p:cBhvr>
                                      <p:rCtr x="955" y="-10324"/>
                                    </p:animMotion>
                                  </p:childTnLst>
                                  <p:subTnLst>
                                    <p:set>
                                      <p:cBhvr override="childStyle">
                                        <p:cTn dur="1" fill="hold" display="0" masterRel="sameClick" afterEffect="1">
                                          <p:stCondLst>
                                            <p:cond evt="end" delay="0">
                                              <p:tn val="17"/>
                                            </p:cond>
                                          </p:stCondLst>
                                        </p:cTn>
                                        <p:tgtEl>
                                          <p:spTgt spid="111623"/>
                                        </p:tgtEl>
                                        <p:attrNameLst>
                                          <p:attrName>style.visibility</p:attrName>
                                        </p:attrNameLst>
                                      </p:cBhvr>
                                      <p:to>
                                        <p:strVal val="hidden"/>
                                      </p:to>
                                    </p:set>
                                  </p:subTnLst>
                                </p:cTn>
                              </p:par>
                              <p:par>
                                <p:cTn id="19" presetID="10" presetClass="entr" presetSubtype="0" fill="hold" nodeType="withEffect">
                                  <p:stCondLst>
                                    <p:cond delay="500"/>
                                  </p:stCondLst>
                                  <p:childTnLst>
                                    <p:set>
                                      <p:cBhvr>
                                        <p:cTn id="20" dur="1" fill="hold">
                                          <p:stCondLst>
                                            <p:cond delay="0"/>
                                          </p:stCondLst>
                                        </p:cTn>
                                        <p:tgtEl>
                                          <p:spTgt spid="111624"/>
                                        </p:tgtEl>
                                        <p:attrNameLst>
                                          <p:attrName>style.visibility</p:attrName>
                                        </p:attrNameLst>
                                      </p:cBhvr>
                                      <p:to>
                                        <p:strVal val="visible"/>
                                      </p:to>
                                    </p:set>
                                    <p:animEffect transition="in" filter="fade">
                                      <p:cBhvr>
                                        <p:cTn id="21" dur="500"/>
                                        <p:tgtEl>
                                          <p:spTgt spid="111624"/>
                                        </p:tgtEl>
                                      </p:cBhvr>
                                    </p:animEffect>
                                  </p:childTnLst>
                                </p:cTn>
                              </p:par>
                              <p:par>
                                <p:cTn id="22" presetID="1" presetClass="path" presetSubtype="0" repeatCount="5000" fill="hold" nodeType="withEffect">
                                  <p:stCondLst>
                                    <p:cond delay="500"/>
                                  </p:stCondLst>
                                  <p:childTnLst>
                                    <p:animMotion origin="layout" path="M 0.00156 -0.00463 C 0.04913 -0.12176 0.14983 -0.17037 0.23299 -0.09028 " pathEditMode="relative" rAng="1681686" ptsTypes="ff">
                                      <p:cBhvr>
                                        <p:cTn id="23" dur="2000" fill="hold"/>
                                        <p:tgtEl>
                                          <p:spTgt spid="111624"/>
                                        </p:tgtEl>
                                        <p:attrNameLst>
                                          <p:attrName>ppt_x</p:attrName>
                                          <p:attrName>ppt_y</p:attrName>
                                        </p:attrNameLst>
                                      </p:cBhvr>
                                      <p:rCtr x="11892" y="-5116"/>
                                    </p:animMotion>
                                  </p:childTnLst>
                                  <p:subTnLst>
                                    <p:set>
                                      <p:cBhvr override="childStyle">
                                        <p:cTn dur="1" fill="hold" display="0" masterRel="sameClick" afterEffect="1">
                                          <p:stCondLst>
                                            <p:cond evt="end" delay="0">
                                              <p:tn val="22"/>
                                            </p:cond>
                                          </p:stCondLst>
                                        </p:cTn>
                                        <p:tgtEl>
                                          <p:spTgt spid="111624"/>
                                        </p:tgtEl>
                                        <p:attrNameLst>
                                          <p:attrName>style.visibility</p:attrName>
                                        </p:attrNameLst>
                                      </p:cBhvr>
                                      <p:to>
                                        <p:strVal val="hidden"/>
                                      </p:to>
                                    </p:set>
                                  </p:subTnLst>
                                </p:cTn>
                              </p:par>
                              <p:par>
                                <p:cTn id="24" presetID="10" presetClass="entr" presetSubtype="0" fill="hold" nodeType="withEffect">
                                  <p:stCondLst>
                                    <p:cond delay="200"/>
                                  </p:stCondLst>
                                  <p:childTnLst>
                                    <p:set>
                                      <p:cBhvr>
                                        <p:cTn id="25" dur="1" fill="hold">
                                          <p:stCondLst>
                                            <p:cond delay="0"/>
                                          </p:stCondLst>
                                        </p:cTn>
                                        <p:tgtEl>
                                          <p:spTgt spid="111625"/>
                                        </p:tgtEl>
                                        <p:attrNameLst>
                                          <p:attrName>style.visibility</p:attrName>
                                        </p:attrNameLst>
                                      </p:cBhvr>
                                      <p:to>
                                        <p:strVal val="visible"/>
                                      </p:to>
                                    </p:set>
                                    <p:animEffect transition="in" filter="fade">
                                      <p:cBhvr>
                                        <p:cTn id="26" dur="500"/>
                                        <p:tgtEl>
                                          <p:spTgt spid="111625"/>
                                        </p:tgtEl>
                                      </p:cBhvr>
                                    </p:animEffect>
                                  </p:childTnLst>
                                </p:cTn>
                              </p:par>
                              <p:par>
                                <p:cTn id="27" presetID="1" presetClass="path" presetSubtype="0" repeatCount="5000" fill="hold" nodeType="withEffect">
                                  <p:stCondLst>
                                    <p:cond delay="200"/>
                                  </p:stCondLst>
                                  <p:childTnLst>
                                    <p:animMotion origin="layout" path="M -0.00052 -0.00139 C 0.04323 0.04097 0.05399 0.12384 0.00937 0.18726 " pathEditMode="relative" rAng="7552835" ptsTypes="ff">
                                      <p:cBhvr>
                                        <p:cTn id="28" dur="2000" fill="hold"/>
                                        <p:tgtEl>
                                          <p:spTgt spid="111625"/>
                                        </p:tgtEl>
                                        <p:attrNameLst>
                                          <p:attrName>ppt_x</p:attrName>
                                          <p:attrName>ppt_y</p:attrName>
                                        </p:attrNameLst>
                                      </p:cBhvr>
                                      <p:rCtr x="833" y="9745"/>
                                    </p:animMotion>
                                  </p:childTnLst>
                                  <p:subTnLst>
                                    <p:set>
                                      <p:cBhvr override="childStyle">
                                        <p:cTn dur="1" fill="hold" display="0" masterRel="sameClick" afterEffect="1">
                                          <p:stCondLst>
                                            <p:cond evt="end" delay="0">
                                              <p:tn val="27"/>
                                            </p:cond>
                                          </p:stCondLst>
                                        </p:cTn>
                                        <p:tgtEl>
                                          <p:spTgt spid="111625"/>
                                        </p:tgtEl>
                                        <p:attrNameLst>
                                          <p:attrName>style.visibility</p:attrName>
                                        </p:attrNameLst>
                                      </p:cBhvr>
                                      <p:to>
                                        <p:strVal val="hidden"/>
                                      </p:to>
                                    </p:set>
                                  </p:subTnLst>
                                </p:cTn>
                              </p:par>
                              <p:par>
                                <p:cTn id="29" presetID="10" presetClass="entr" presetSubtype="0" fill="hold" nodeType="withEffect">
                                  <p:stCondLst>
                                    <p:cond delay="300"/>
                                  </p:stCondLst>
                                  <p:childTnLst>
                                    <p:set>
                                      <p:cBhvr>
                                        <p:cTn id="30" dur="1" fill="hold">
                                          <p:stCondLst>
                                            <p:cond delay="0"/>
                                          </p:stCondLst>
                                        </p:cTn>
                                        <p:tgtEl>
                                          <p:spTgt spid="111626"/>
                                        </p:tgtEl>
                                        <p:attrNameLst>
                                          <p:attrName>style.visibility</p:attrName>
                                        </p:attrNameLst>
                                      </p:cBhvr>
                                      <p:to>
                                        <p:strVal val="visible"/>
                                      </p:to>
                                    </p:set>
                                    <p:animEffect transition="in" filter="fade">
                                      <p:cBhvr>
                                        <p:cTn id="31" dur="500"/>
                                        <p:tgtEl>
                                          <p:spTgt spid="111626"/>
                                        </p:tgtEl>
                                      </p:cBhvr>
                                    </p:animEffect>
                                  </p:childTnLst>
                                </p:cTn>
                              </p:par>
                              <p:par>
                                <p:cTn id="32" presetID="1" presetClass="path" presetSubtype="0" repeatCount="5000" fill="hold" nodeType="withEffect">
                                  <p:stCondLst>
                                    <p:cond delay="300"/>
                                  </p:stCondLst>
                                  <p:childTnLst>
                                    <p:animMotion origin="layout" path="M -0.14879 -0.13241 C -0.08281 -0.1588 -0.0132 -0.10926 0.00017 -0.0044 " pathEditMode="relative" rAng="4400264" ptsTypes="ff">
                                      <p:cBhvr>
                                        <p:cTn id="33" dur="2000" spd="-100000" fill="hold"/>
                                        <p:tgtEl>
                                          <p:spTgt spid="111626"/>
                                        </p:tgtEl>
                                        <p:attrNameLst>
                                          <p:attrName>ppt_x</p:attrName>
                                          <p:attrName>ppt_y</p:attrName>
                                        </p:attrNameLst>
                                      </p:cBhvr>
                                      <p:rCtr x="7917" y="6204"/>
                                    </p:animMotion>
                                  </p:childTnLst>
                                  <p:subTnLst>
                                    <p:set>
                                      <p:cBhvr override="childStyle">
                                        <p:cTn dur="1" fill="hold" display="0" masterRel="sameClick" afterEffect="1">
                                          <p:stCondLst>
                                            <p:cond evt="end" delay="0">
                                              <p:tn val="32"/>
                                            </p:cond>
                                          </p:stCondLst>
                                        </p:cTn>
                                        <p:tgtEl>
                                          <p:spTgt spid="111626"/>
                                        </p:tgtEl>
                                        <p:attrNameLst>
                                          <p:attrName>style.visibility</p:attrName>
                                        </p:attrNameLst>
                                      </p:cBhvr>
                                      <p:to>
                                        <p:strVal val="hidden"/>
                                      </p:to>
                                    </p:set>
                                  </p:subTnLst>
                                </p:cTn>
                              </p:par>
                              <p:par>
                                <p:cTn id="34" presetID="10" presetClass="entr" presetSubtype="0" fill="hold" nodeType="withEffect">
                                  <p:stCondLst>
                                    <p:cond delay="200"/>
                                  </p:stCondLst>
                                  <p:childTnLst>
                                    <p:set>
                                      <p:cBhvr>
                                        <p:cTn id="35" dur="1" fill="hold">
                                          <p:stCondLst>
                                            <p:cond delay="0"/>
                                          </p:stCondLst>
                                        </p:cTn>
                                        <p:tgtEl>
                                          <p:spTgt spid="111627"/>
                                        </p:tgtEl>
                                        <p:attrNameLst>
                                          <p:attrName>style.visibility</p:attrName>
                                        </p:attrNameLst>
                                      </p:cBhvr>
                                      <p:to>
                                        <p:strVal val="visible"/>
                                      </p:to>
                                    </p:set>
                                    <p:animEffect transition="in" filter="fade">
                                      <p:cBhvr>
                                        <p:cTn id="36" dur="500"/>
                                        <p:tgtEl>
                                          <p:spTgt spid="111627"/>
                                        </p:tgtEl>
                                      </p:cBhvr>
                                    </p:animEffect>
                                  </p:childTnLst>
                                </p:cTn>
                              </p:par>
                              <p:par>
                                <p:cTn id="37" presetID="1" presetClass="path" presetSubtype="0" repeatCount="5000" fill="hold" nodeType="withEffect">
                                  <p:stCondLst>
                                    <p:cond delay="200"/>
                                  </p:stCondLst>
                                  <p:childTnLst>
                                    <p:animMotion origin="layout" path="M -0.11598 -0.2125 L -0.00382 -0.00602 " pathEditMode="relative" rAng="0" ptsTypes="Ff">
                                      <p:cBhvr>
                                        <p:cTn id="38" dur="2000" spd="-100000" fill="hold"/>
                                        <p:tgtEl>
                                          <p:spTgt spid="111627"/>
                                        </p:tgtEl>
                                        <p:attrNameLst>
                                          <p:attrName>ppt_x</p:attrName>
                                          <p:attrName>ppt_y</p:attrName>
                                        </p:attrNameLst>
                                      </p:cBhvr>
                                      <p:rCtr x="5608" y="10324"/>
                                    </p:animMotion>
                                  </p:childTnLst>
                                  <p:subTnLst>
                                    <p:set>
                                      <p:cBhvr override="childStyle">
                                        <p:cTn dur="1" fill="hold" display="0" masterRel="sameClick" afterEffect="1">
                                          <p:stCondLst>
                                            <p:cond evt="end" delay="0">
                                              <p:tn val="37"/>
                                            </p:cond>
                                          </p:stCondLst>
                                        </p:cTn>
                                        <p:tgtEl>
                                          <p:spTgt spid="111627"/>
                                        </p:tgtEl>
                                        <p:attrNameLst>
                                          <p:attrName>style.visibility</p:attrName>
                                        </p:attrNameLst>
                                      </p:cBhvr>
                                      <p:to>
                                        <p:strVal val="hidden"/>
                                      </p:to>
                                    </p:set>
                                  </p:subTnLst>
                                </p:cTn>
                              </p:par>
                              <p:par>
                                <p:cTn id="39" presetID="10" presetClass="entr" presetSubtype="0" fill="hold" nodeType="withEffect">
                                  <p:stCondLst>
                                    <p:cond delay="300"/>
                                  </p:stCondLst>
                                  <p:childTnLst>
                                    <p:set>
                                      <p:cBhvr>
                                        <p:cTn id="40" dur="1" fill="hold">
                                          <p:stCondLst>
                                            <p:cond delay="0"/>
                                          </p:stCondLst>
                                        </p:cTn>
                                        <p:tgtEl>
                                          <p:spTgt spid="111628"/>
                                        </p:tgtEl>
                                        <p:attrNameLst>
                                          <p:attrName>style.visibility</p:attrName>
                                        </p:attrNameLst>
                                      </p:cBhvr>
                                      <p:to>
                                        <p:strVal val="visible"/>
                                      </p:to>
                                    </p:set>
                                    <p:animEffect transition="in" filter="fade">
                                      <p:cBhvr>
                                        <p:cTn id="41" dur="500"/>
                                        <p:tgtEl>
                                          <p:spTgt spid="111628"/>
                                        </p:tgtEl>
                                      </p:cBhvr>
                                    </p:animEffect>
                                  </p:childTnLst>
                                </p:cTn>
                              </p:par>
                              <p:par>
                                <p:cTn id="42" presetID="1" presetClass="path" presetSubtype="0" repeatCount="5000" fill="hold" nodeType="withEffect">
                                  <p:stCondLst>
                                    <p:cond delay="300"/>
                                  </p:stCondLst>
                                  <p:childTnLst>
                                    <p:animMotion origin="layout" path="M -3.05556E-6 -2.59259E-6 L 0.07101 -0.12037 " pathEditMode="relative" rAng="0" ptsTypes="AA">
                                      <p:cBhvr>
                                        <p:cTn id="43" dur="2000" fill="hold"/>
                                        <p:tgtEl>
                                          <p:spTgt spid="111628"/>
                                        </p:tgtEl>
                                        <p:attrNameLst>
                                          <p:attrName>ppt_x</p:attrName>
                                          <p:attrName>ppt_y</p:attrName>
                                        </p:attrNameLst>
                                      </p:cBhvr>
                                      <p:rCtr x="3542" y="-6019"/>
                                    </p:animMotion>
                                  </p:childTnLst>
                                  <p:subTnLst>
                                    <p:set>
                                      <p:cBhvr override="childStyle">
                                        <p:cTn dur="1" fill="hold" display="0" masterRel="sameClick" afterEffect="1">
                                          <p:stCondLst>
                                            <p:cond evt="end" delay="0">
                                              <p:tn val="42"/>
                                            </p:cond>
                                          </p:stCondLst>
                                        </p:cTn>
                                        <p:tgtEl>
                                          <p:spTgt spid="111628"/>
                                        </p:tgtEl>
                                        <p:attrNameLst>
                                          <p:attrName>style.visibility</p:attrName>
                                        </p:attrNameLst>
                                      </p:cBhvr>
                                      <p:to>
                                        <p:strVal val="hidden"/>
                                      </p:to>
                                    </p:set>
                                  </p:subTnLst>
                                </p:cTn>
                              </p:par>
                              <p:par>
                                <p:cTn id="44" presetID="10" presetClass="entr" presetSubtype="0" fill="hold" nodeType="withEffect">
                                  <p:stCondLst>
                                    <p:cond delay="0"/>
                                  </p:stCondLst>
                                  <p:childTnLst>
                                    <p:set>
                                      <p:cBhvr>
                                        <p:cTn id="45" dur="1" fill="hold">
                                          <p:stCondLst>
                                            <p:cond delay="0"/>
                                          </p:stCondLst>
                                        </p:cTn>
                                        <p:tgtEl>
                                          <p:spTgt spid="111629"/>
                                        </p:tgtEl>
                                        <p:attrNameLst>
                                          <p:attrName>style.visibility</p:attrName>
                                        </p:attrNameLst>
                                      </p:cBhvr>
                                      <p:to>
                                        <p:strVal val="visible"/>
                                      </p:to>
                                    </p:set>
                                    <p:animEffect transition="in" filter="fade">
                                      <p:cBhvr>
                                        <p:cTn id="46" dur="500"/>
                                        <p:tgtEl>
                                          <p:spTgt spid="111629"/>
                                        </p:tgtEl>
                                      </p:cBhvr>
                                    </p:animEffect>
                                  </p:childTnLst>
                                </p:cTn>
                              </p:par>
                              <p:par>
                                <p:cTn id="47" presetID="1" presetClass="path" presetSubtype="0" repeatCount="5000" fill="hold" nodeType="withEffect">
                                  <p:stCondLst>
                                    <p:cond delay="0"/>
                                  </p:stCondLst>
                                  <p:childTnLst>
                                    <p:animMotion origin="layout" path="M -0.07674 0.26365 C -0.1125 0.15115 -0.08594 0.0324 5.55112E-17 3.7037E-6 " pathEditMode="relative" rAng="-1374668" ptsTypes="ff">
                                      <p:cBhvr>
                                        <p:cTn id="48" dur="2000" spd="-100000" fill="hold"/>
                                        <p:tgtEl>
                                          <p:spTgt spid="111629"/>
                                        </p:tgtEl>
                                        <p:attrNameLst>
                                          <p:attrName>ppt_x</p:attrName>
                                          <p:attrName>ppt_y</p:attrName>
                                        </p:attrNameLst>
                                      </p:cBhvr>
                                      <p:rCtr x="3611" y="-13866"/>
                                    </p:animMotion>
                                  </p:childTnLst>
                                  <p:subTnLst>
                                    <p:set>
                                      <p:cBhvr override="childStyle">
                                        <p:cTn dur="1" fill="hold" display="0" masterRel="sameClick" afterEffect="1">
                                          <p:stCondLst>
                                            <p:cond evt="end" delay="0">
                                              <p:tn val="47"/>
                                            </p:cond>
                                          </p:stCondLst>
                                        </p:cTn>
                                        <p:tgtEl>
                                          <p:spTgt spid="111629"/>
                                        </p:tgtEl>
                                        <p:attrNameLst>
                                          <p:attrName>style.visibility</p:attrName>
                                        </p:attrNameLst>
                                      </p:cBhvr>
                                      <p:to>
                                        <p:strVal val="hidden"/>
                                      </p:to>
                                    </p:set>
                                  </p:subTnLst>
                                </p:cTn>
                              </p:par>
                              <p:par>
                                <p:cTn id="49" presetID="10" presetClass="entr" presetSubtype="0" fill="hold" nodeType="withEffect">
                                  <p:stCondLst>
                                    <p:cond delay="400"/>
                                  </p:stCondLst>
                                  <p:childTnLst>
                                    <p:set>
                                      <p:cBhvr>
                                        <p:cTn id="50" dur="1" fill="hold">
                                          <p:stCondLst>
                                            <p:cond delay="0"/>
                                          </p:stCondLst>
                                        </p:cTn>
                                        <p:tgtEl>
                                          <p:spTgt spid="111630"/>
                                        </p:tgtEl>
                                        <p:attrNameLst>
                                          <p:attrName>style.visibility</p:attrName>
                                        </p:attrNameLst>
                                      </p:cBhvr>
                                      <p:to>
                                        <p:strVal val="visible"/>
                                      </p:to>
                                    </p:set>
                                    <p:animEffect transition="in" filter="fade">
                                      <p:cBhvr>
                                        <p:cTn id="51" dur="500"/>
                                        <p:tgtEl>
                                          <p:spTgt spid="111630"/>
                                        </p:tgtEl>
                                      </p:cBhvr>
                                    </p:animEffect>
                                  </p:childTnLst>
                                </p:cTn>
                              </p:par>
                              <p:par>
                                <p:cTn id="52" presetID="1" presetClass="path" presetSubtype="0" repeatCount="5000" fill="hold" nodeType="withEffect">
                                  <p:stCondLst>
                                    <p:cond delay="400"/>
                                  </p:stCondLst>
                                  <p:childTnLst>
                                    <p:animMotion origin="layout" path="M -0.05954 0.22129 C -0.08298 0.11041 -0.06197 0.00555 -0.0019 4.07407E-6 " pathEditMode="relative" rAng="-943163" ptsTypes="ff">
                                      <p:cBhvr>
                                        <p:cTn id="53" dur="2000" spd="-100000" fill="hold"/>
                                        <p:tgtEl>
                                          <p:spTgt spid="111630"/>
                                        </p:tgtEl>
                                        <p:attrNameLst>
                                          <p:attrName>ppt_x</p:attrName>
                                          <p:attrName>ppt_y</p:attrName>
                                        </p:attrNameLst>
                                      </p:cBhvr>
                                      <p:rCtr x="2708" y="-11852"/>
                                    </p:animMotion>
                                  </p:childTnLst>
                                  <p:subTnLst>
                                    <p:set>
                                      <p:cBhvr override="childStyle">
                                        <p:cTn dur="1" fill="hold" display="0" masterRel="sameClick" afterEffect="1">
                                          <p:stCondLst>
                                            <p:cond evt="end" delay="0">
                                              <p:tn val="52"/>
                                            </p:cond>
                                          </p:stCondLst>
                                        </p:cTn>
                                        <p:tgtEl>
                                          <p:spTgt spid="111630"/>
                                        </p:tgtEl>
                                        <p:attrNameLst>
                                          <p:attrName>style.visibility</p:attrName>
                                        </p:attrNameLst>
                                      </p:cBhvr>
                                      <p:to>
                                        <p:strVal val="hidden"/>
                                      </p:to>
                                    </p:set>
                                  </p:subTnLst>
                                </p:cTn>
                              </p:par>
                              <p:par>
                                <p:cTn id="54" presetID="10" presetClass="entr" presetSubtype="0" fill="hold" nodeType="withEffect">
                                  <p:stCondLst>
                                    <p:cond delay="100"/>
                                  </p:stCondLst>
                                  <p:childTnLst>
                                    <p:set>
                                      <p:cBhvr>
                                        <p:cTn id="55" dur="1" fill="hold">
                                          <p:stCondLst>
                                            <p:cond delay="0"/>
                                          </p:stCondLst>
                                        </p:cTn>
                                        <p:tgtEl>
                                          <p:spTgt spid="111631"/>
                                        </p:tgtEl>
                                        <p:attrNameLst>
                                          <p:attrName>style.visibility</p:attrName>
                                        </p:attrNameLst>
                                      </p:cBhvr>
                                      <p:to>
                                        <p:strVal val="visible"/>
                                      </p:to>
                                    </p:set>
                                    <p:animEffect transition="in" filter="fade">
                                      <p:cBhvr>
                                        <p:cTn id="56" dur="500"/>
                                        <p:tgtEl>
                                          <p:spTgt spid="111631"/>
                                        </p:tgtEl>
                                      </p:cBhvr>
                                    </p:animEffect>
                                  </p:childTnLst>
                                </p:cTn>
                              </p:par>
                              <p:par>
                                <p:cTn id="57" presetID="1" presetClass="path" presetSubtype="0" repeatCount="5000" fill="hold" nodeType="withEffect">
                                  <p:stCondLst>
                                    <p:cond delay="100"/>
                                  </p:stCondLst>
                                  <p:childTnLst>
                                    <p:animMotion origin="layout" path="M 0.00017 -0.00047 C 0.06736 0.03564 0.10121 0.1368 0.06042 0.23356 " pathEditMode="relative" rAng="6718051" ptsTypes="ff">
                                      <p:cBhvr>
                                        <p:cTn id="58" dur="2000" fill="hold"/>
                                        <p:tgtEl>
                                          <p:spTgt spid="111631"/>
                                        </p:tgtEl>
                                        <p:attrNameLst>
                                          <p:attrName>ppt_x</p:attrName>
                                          <p:attrName>ppt_y</p:attrName>
                                        </p:attrNameLst>
                                      </p:cBhvr>
                                      <p:rCtr x="3507" y="11968"/>
                                    </p:animMotion>
                                  </p:childTnLst>
                                  <p:subTnLst>
                                    <p:set>
                                      <p:cBhvr override="childStyle">
                                        <p:cTn dur="1" fill="hold" display="0" masterRel="sameClick" afterEffect="1">
                                          <p:stCondLst>
                                            <p:cond evt="end" delay="0">
                                              <p:tn val="57"/>
                                            </p:cond>
                                          </p:stCondLst>
                                        </p:cTn>
                                        <p:tgtEl>
                                          <p:spTgt spid="111631"/>
                                        </p:tgtEl>
                                        <p:attrNameLst>
                                          <p:attrName>style.visibility</p:attrName>
                                        </p:attrNameLst>
                                      </p:cBhvr>
                                      <p:to>
                                        <p:strVal val="hidden"/>
                                      </p:to>
                                    </p:set>
                                  </p:subTnLst>
                                </p:cTn>
                              </p:par>
                              <p:par>
                                <p:cTn id="59" presetID="10" presetClass="entr" presetSubtype="0" fill="hold" nodeType="withEffect">
                                  <p:stCondLst>
                                    <p:cond delay="200"/>
                                  </p:stCondLst>
                                  <p:childTnLst>
                                    <p:set>
                                      <p:cBhvr>
                                        <p:cTn id="60" dur="1" fill="hold">
                                          <p:stCondLst>
                                            <p:cond delay="0"/>
                                          </p:stCondLst>
                                        </p:cTn>
                                        <p:tgtEl>
                                          <p:spTgt spid="111632"/>
                                        </p:tgtEl>
                                        <p:attrNameLst>
                                          <p:attrName>style.visibility</p:attrName>
                                        </p:attrNameLst>
                                      </p:cBhvr>
                                      <p:to>
                                        <p:strVal val="visible"/>
                                      </p:to>
                                    </p:set>
                                    <p:animEffect transition="in" filter="fade">
                                      <p:cBhvr>
                                        <p:cTn id="61" dur="500"/>
                                        <p:tgtEl>
                                          <p:spTgt spid="111632"/>
                                        </p:tgtEl>
                                      </p:cBhvr>
                                    </p:animEffect>
                                  </p:childTnLst>
                                </p:cTn>
                              </p:par>
                              <p:par>
                                <p:cTn id="62" presetID="1" presetClass="path" presetSubtype="0" repeatCount="5000" fill="hold" nodeType="withEffect">
                                  <p:stCondLst>
                                    <p:cond delay="200"/>
                                  </p:stCondLst>
                                  <p:childTnLst>
                                    <p:animMotion origin="layout" path="M -0.19427 -0.20509 C -0.11284 -0.23773 -0.02257 -0.15717 -3.88889E-6 -1.48148E-6 " pathEditMode="relative" rAng="4400264" ptsTypes="ff">
                                      <p:cBhvr>
                                        <p:cTn id="63" dur="2000" spd="-100000" fill="hold"/>
                                        <p:tgtEl>
                                          <p:spTgt spid="111632"/>
                                        </p:tgtEl>
                                        <p:attrNameLst>
                                          <p:attrName>ppt_x</p:attrName>
                                          <p:attrName>ppt_y</p:attrName>
                                        </p:attrNameLst>
                                      </p:cBhvr>
                                      <p:rCtr x="10295" y="10023"/>
                                    </p:animMotion>
                                  </p:childTnLst>
                                  <p:subTnLst>
                                    <p:set>
                                      <p:cBhvr override="childStyle">
                                        <p:cTn dur="1" fill="hold" display="0" masterRel="sameClick" afterEffect="1">
                                          <p:stCondLst>
                                            <p:cond evt="end" delay="0">
                                              <p:tn val="62"/>
                                            </p:cond>
                                          </p:stCondLst>
                                        </p:cTn>
                                        <p:tgtEl>
                                          <p:spTgt spid="111632"/>
                                        </p:tgtEl>
                                        <p:attrNameLst>
                                          <p:attrName>style.visibility</p:attrName>
                                        </p:attrNameLst>
                                      </p:cBhvr>
                                      <p:to>
                                        <p:strVal val="hidden"/>
                                      </p:to>
                                    </p:set>
                                  </p:subTnLst>
                                </p:cTn>
                              </p:par>
                              <p:par>
                                <p:cTn id="64" presetID="10" presetClass="entr" presetSubtype="0" fill="hold" nodeType="withEffect">
                                  <p:stCondLst>
                                    <p:cond delay="100"/>
                                  </p:stCondLst>
                                  <p:childTnLst>
                                    <p:set>
                                      <p:cBhvr>
                                        <p:cTn id="65" dur="1" fill="hold">
                                          <p:stCondLst>
                                            <p:cond delay="0"/>
                                          </p:stCondLst>
                                        </p:cTn>
                                        <p:tgtEl>
                                          <p:spTgt spid="111633"/>
                                        </p:tgtEl>
                                        <p:attrNameLst>
                                          <p:attrName>style.visibility</p:attrName>
                                        </p:attrNameLst>
                                      </p:cBhvr>
                                      <p:to>
                                        <p:strVal val="visible"/>
                                      </p:to>
                                    </p:set>
                                    <p:animEffect transition="in" filter="fade">
                                      <p:cBhvr>
                                        <p:cTn id="66" dur="500"/>
                                        <p:tgtEl>
                                          <p:spTgt spid="111633"/>
                                        </p:tgtEl>
                                      </p:cBhvr>
                                    </p:animEffect>
                                  </p:childTnLst>
                                </p:cTn>
                              </p:par>
                              <p:par>
                                <p:cTn id="67" presetID="1" presetClass="path" presetSubtype="0" repeatCount="5000" fill="hold" nodeType="withEffect">
                                  <p:stCondLst>
                                    <p:cond delay="100"/>
                                  </p:stCondLst>
                                  <p:childTnLst>
                                    <p:animMotion origin="layout" path="M 0.00156 -0.00463 C 0.04913 -0.12176 0.14983 -0.17037 0.23299 -0.09028 " pathEditMode="relative" rAng="1681686" ptsTypes="ff">
                                      <p:cBhvr>
                                        <p:cTn id="68" dur="2000" fill="hold"/>
                                        <p:tgtEl>
                                          <p:spTgt spid="111633"/>
                                        </p:tgtEl>
                                        <p:attrNameLst>
                                          <p:attrName>ppt_x</p:attrName>
                                          <p:attrName>ppt_y</p:attrName>
                                        </p:attrNameLst>
                                      </p:cBhvr>
                                      <p:rCtr x="11892" y="-5116"/>
                                    </p:animMotion>
                                  </p:childTnLst>
                                  <p:subTnLst>
                                    <p:set>
                                      <p:cBhvr override="childStyle">
                                        <p:cTn dur="1" fill="hold" display="0" masterRel="sameClick" afterEffect="1">
                                          <p:stCondLst>
                                            <p:cond evt="end" delay="0">
                                              <p:tn val="67"/>
                                            </p:cond>
                                          </p:stCondLst>
                                        </p:cTn>
                                        <p:tgtEl>
                                          <p:spTgt spid="111633"/>
                                        </p:tgtEl>
                                        <p:attrNameLst>
                                          <p:attrName>style.visibility</p:attrName>
                                        </p:attrNameLst>
                                      </p:cBhvr>
                                      <p:to>
                                        <p:strVal val="hidden"/>
                                      </p:to>
                                    </p:set>
                                  </p:subTnLst>
                                </p:cTn>
                              </p:par>
                              <p:par>
                                <p:cTn id="69" presetID="10" presetClass="entr" presetSubtype="0" fill="hold" nodeType="withEffect">
                                  <p:stCondLst>
                                    <p:cond delay="0"/>
                                  </p:stCondLst>
                                  <p:childTnLst>
                                    <p:set>
                                      <p:cBhvr>
                                        <p:cTn id="70" dur="1" fill="hold">
                                          <p:stCondLst>
                                            <p:cond delay="0"/>
                                          </p:stCondLst>
                                        </p:cTn>
                                        <p:tgtEl>
                                          <p:spTgt spid="111634"/>
                                        </p:tgtEl>
                                        <p:attrNameLst>
                                          <p:attrName>style.visibility</p:attrName>
                                        </p:attrNameLst>
                                      </p:cBhvr>
                                      <p:to>
                                        <p:strVal val="visible"/>
                                      </p:to>
                                    </p:set>
                                    <p:animEffect transition="in" filter="fade">
                                      <p:cBhvr>
                                        <p:cTn id="71" dur="500"/>
                                        <p:tgtEl>
                                          <p:spTgt spid="111634"/>
                                        </p:tgtEl>
                                      </p:cBhvr>
                                    </p:animEffect>
                                  </p:childTnLst>
                                </p:cTn>
                              </p:par>
                              <p:par>
                                <p:cTn id="72" presetID="1" presetClass="path" presetSubtype="0" repeatCount="5000" fill="hold" nodeType="withEffect">
                                  <p:stCondLst>
                                    <p:cond delay="0"/>
                                  </p:stCondLst>
                                  <p:childTnLst>
                                    <p:animMotion origin="layout" path="M -0.16996 -0.06643 C -0.11233 -0.11666 -0.03524 -0.09537 -5.55556E-7 -3.33333E-6 " pathEditMode="relative" rAng="3409322" ptsTypes="ff">
                                      <p:cBhvr>
                                        <p:cTn id="73" dur="2000" spd="-100000" fill="hold"/>
                                        <p:tgtEl>
                                          <p:spTgt spid="111634"/>
                                        </p:tgtEl>
                                        <p:attrNameLst>
                                          <p:attrName>ppt_x</p:attrName>
                                          <p:attrName>ppt_y</p:attrName>
                                        </p:attrNameLst>
                                      </p:cBhvr>
                                      <p:rCtr x="8906" y="2963"/>
                                    </p:animMotion>
                                  </p:childTnLst>
                                  <p:subTnLst>
                                    <p:set>
                                      <p:cBhvr override="childStyle">
                                        <p:cTn dur="1" fill="hold" display="0" masterRel="sameClick" afterEffect="1">
                                          <p:stCondLst>
                                            <p:cond evt="end" delay="0">
                                              <p:tn val="72"/>
                                            </p:cond>
                                          </p:stCondLst>
                                        </p:cTn>
                                        <p:tgtEl>
                                          <p:spTgt spid="111634"/>
                                        </p:tgtEl>
                                        <p:attrNameLst>
                                          <p:attrName>style.visibility</p:attrName>
                                        </p:attrNameLst>
                                      </p:cBhvr>
                                      <p:to>
                                        <p:strVal val="hidden"/>
                                      </p:to>
                                    </p:set>
                                  </p:subTnLst>
                                </p:cTn>
                              </p:par>
                              <p:par>
                                <p:cTn id="74" presetID="10" presetClass="entr" presetSubtype="0" fill="hold" nodeType="withEffect">
                                  <p:stCondLst>
                                    <p:cond delay="200"/>
                                  </p:stCondLst>
                                  <p:childTnLst>
                                    <p:set>
                                      <p:cBhvr>
                                        <p:cTn id="75" dur="1" fill="hold">
                                          <p:stCondLst>
                                            <p:cond delay="0"/>
                                          </p:stCondLst>
                                        </p:cTn>
                                        <p:tgtEl>
                                          <p:spTgt spid="111635"/>
                                        </p:tgtEl>
                                        <p:attrNameLst>
                                          <p:attrName>style.visibility</p:attrName>
                                        </p:attrNameLst>
                                      </p:cBhvr>
                                      <p:to>
                                        <p:strVal val="visible"/>
                                      </p:to>
                                    </p:set>
                                    <p:animEffect transition="in" filter="fade">
                                      <p:cBhvr>
                                        <p:cTn id="76" dur="500"/>
                                        <p:tgtEl>
                                          <p:spTgt spid="111635"/>
                                        </p:tgtEl>
                                      </p:cBhvr>
                                    </p:animEffect>
                                  </p:childTnLst>
                                </p:cTn>
                              </p:par>
                              <p:par>
                                <p:cTn id="77" presetID="1" presetClass="path" presetSubtype="0" repeatCount="5000" fill="hold" nodeType="withEffect">
                                  <p:stCondLst>
                                    <p:cond delay="200"/>
                                  </p:stCondLst>
                                  <p:childTnLst>
                                    <p:animMotion origin="layout" path="M -0.24671 0.01342 C -0.18421 -0.0882 -0.07518 -0.10533 4.16667E-6 4.81481E-6 " pathEditMode="relative" rAng="2368234" ptsTypes="ff">
                                      <p:cBhvr>
                                        <p:cTn id="78" dur="2000" spd="-100000" fill="hold"/>
                                        <p:tgtEl>
                                          <p:spTgt spid="111635"/>
                                        </p:tgtEl>
                                        <p:attrNameLst>
                                          <p:attrName>ppt_x</p:attrName>
                                          <p:attrName>ppt_y</p:attrName>
                                        </p:attrNameLst>
                                      </p:cBhvr>
                                      <p:rCtr x="12760" y="-1366"/>
                                    </p:animMotion>
                                  </p:childTnLst>
                                  <p:subTnLst>
                                    <p:set>
                                      <p:cBhvr override="childStyle">
                                        <p:cTn dur="1" fill="hold" display="0" masterRel="sameClick" afterEffect="1">
                                          <p:stCondLst>
                                            <p:cond evt="end" delay="0">
                                              <p:tn val="77"/>
                                            </p:cond>
                                          </p:stCondLst>
                                        </p:cTn>
                                        <p:tgtEl>
                                          <p:spTgt spid="111635"/>
                                        </p:tgtEl>
                                        <p:attrNameLst>
                                          <p:attrName>style.visibility</p:attrName>
                                        </p:attrNameLst>
                                      </p:cBhvr>
                                      <p:to>
                                        <p:strVal val="hidden"/>
                                      </p:to>
                                    </p:set>
                                  </p:subTnLst>
                                </p:cTn>
                              </p:par>
                              <p:par>
                                <p:cTn id="79" presetID="10" presetClass="entr" presetSubtype="0" fill="hold" nodeType="withEffect">
                                  <p:stCondLst>
                                    <p:cond delay="400"/>
                                  </p:stCondLst>
                                  <p:childTnLst>
                                    <p:set>
                                      <p:cBhvr>
                                        <p:cTn id="80" dur="1" fill="hold">
                                          <p:stCondLst>
                                            <p:cond delay="0"/>
                                          </p:stCondLst>
                                        </p:cTn>
                                        <p:tgtEl>
                                          <p:spTgt spid="111636"/>
                                        </p:tgtEl>
                                        <p:attrNameLst>
                                          <p:attrName>style.visibility</p:attrName>
                                        </p:attrNameLst>
                                      </p:cBhvr>
                                      <p:to>
                                        <p:strVal val="visible"/>
                                      </p:to>
                                    </p:set>
                                    <p:animEffect transition="in" filter="fade">
                                      <p:cBhvr>
                                        <p:cTn id="81" dur="500"/>
                                        <p:tgtEl>
                                          <p:spTgt spid="111636"/>
                                        </p:tgtEl>
                                      </p:cBhvr>
                                    </p:animEffect>
                                  </p:childTnLst>
                                </p:cTn>
                              </p:par>
                              <p:par>
                                <p:cTn id="82" presetID="1" presetClass="path" presetSubtype="0" repeatCount="5000" fill="hold" nodeType="withEffect">
                                  <p:stCondLst>
                                    <p:cond delay="400"/>
                                  </p:stCondLst>
                                  <p:childTnLst>
                                    <p:animMotion origin="layout" path="M 2.22222E-6 -3.7037E-7 C 0.01562 -0.13148 0.09844 -0.22199 0.19687 -0.18333 " pathEditMode="relative" rAng="516758" ptsTypes="ff">
                                      <p:cBhvr>
                                        <p:cTn id="83" dur="2000" fill="hold"/>
                                        <p:tgtEl>
                                          <p:spTgt spid="111636"/>
                                        </p:tgtEl>
                                        <p:attrNameLst>
                                          <p:attrName>ppt_x</p:attrName>
                                          <p:attrName>ppt_y</p:attrName>
                                        </p:attrNameLst>
                                      </p:cBhvr>
                                      <p:rCtr x="9948" y="-10093"/>
                                    </p:animMotion>
                                  </p:childTnLst>
                                  <p:subTnLst>
                                    <p:set>
                                      <p:cBhvr override="childStyle">
                                        <p:cTn dur="1" fill="hold" display="0" masterRel="sameClick" afterEffect="1">
                                          <p:stCondLst>
                                            <p:cond evt="end" delay="0">
                                              <p:tn val="82"/>
                                            </p:cond>
                                          </p:stCondLst>
                                        </p:cTn>
                                        <p:tgtEl>
                                          <p:spTgt spid="111636"/>
                                        </p:tgtEl>
                                        <p:attrNameLst>
                                          <p:attrName>style.visibility</p:attrName>
                                        </p:attrNameLst>
                                      </p:cBhvr>
                                      <p:to>
                                        <p:strVal val="hidden"/>
                                      </p:to>
                                    </p:set>
                                  </p:subTnLst>
                                </p:cTn>
                              </p:par>
                              <p:par>
                                <p:cTn id="84" presetID="10" presetClass="entr" presetSubtype="0" fill="hold" nodeType="withEffect">
                                  <p:stCondLst>
                                    <p:cond delay="500"/>
                                  </p:stCondLst>
                                  <p:childTnLst>
                                    <p:set>
                                      <p:cBhvr>
                                        <p:cTn id="85" dur="1" fill="hold">
                                          <p:stCondLst>
                                            <p:cond delay="0"/>
                                          </p:stCondLst>
                                        </p:cTn>
                                        <p:tgtEl>
                                          <p:spTgt spid="111637"/>
                                        </p:tgtEl>
                                        <p:attrNameLst>
                                          <p:attrName>style.visibility</p:attrName>
                                        </p:attrNameLst>
                                      </p:cBhvr>
                                      <p:to>
                                        <p:strVal val="visible"/>
                                      </p:to>
                                    </p:set>
                                    <p:animEffect transition="in" filter="fade">
                                      <p:cBhvr>
                                        <p:cTn id="86" dur="500"/>
                                        <p:tgtEl>
                                          <p:spTgt spid="111637"/>
                                        </p:tgtEl>
                                      </p:cBhvr>
                                    </p:animEffect>
                                  </p:childTnLst>
                                </p:cTn>
                              </p:par>
                              <p:par>
                                <p:cTn id="87" presetID="1" presetClass="path" presetSubtype="0" repeatCount="5000" fill="hold" nodeType="withEffect">
                                  <p:stCondLst>
                                    <p:cond delay="500"/>
                                  </p:stCondLst>
                                  <p:childTnLst>
                                    <p:animMotion origin="layout" path="M 0.00156 -0.00463 C 0.04913 -0.12176 0.14983 -0.17037 0.23299 -0.09028 " pathEditMode="relative" rAng="1681686" ptsTypes="ff">
                                      <p:cBhvr>
                                        <p:cTn id="88" dur="2000" fill="hold"/>
                                        <p:tgtEl>
                                          <p:spTgt spid="111637"/>
                                        </p:tgtEl>
                                        <p:attrNameLst>
                                          <p:attrName>ppt_x</p:attrName>
                                          <p:attrName>ppt_y</p:attrName>
                                        </p:attrNameLst>
                                      </p:cBhvr>
                                      <p:rCtr x="11892" y="-5116"/>
                                    </p:animMotion>
                                  </p:childTnLst>
                                  <p:subTnLst>
                                    <p:set>
                                      <p:cBhvr override="childStyle">
                                        <p:cTn dur="1" fill="hold" display="0" masterRel="sameClick" afterEffect="1">
                                          <p:stCondLst>
                                            <p:cond evt="end" delay="0">
                                              <p:tn val="87"/>
                                            </p:cond>
                                          </p:stCondLst>
                                        </p:cTn>
                                        <p:tgtEl>
                                          <p:spTgt spid="111637"/>
                                        </p:tgtEl>
                                        <p:attrNameLst>
                                          <p:attrName>style.visibility</p:attrName>
                                        </p:attrNameLst>
                                      </p:cBhvr>
                                      <p:to>
                                        <p:strVal val="hidden"/>
                                      </p:to>
                                    </p:set>
                                  </p:subTnLst>
                                </p:cTn>
                              </p:par>
                              <p:par>
                                <p:cTn id="89" presetID="10" presetClass="entr" presetSubtype="0" fill="hold" nodeType="withEffect">
                                  <p:stCondLst>
                                    <p:cond delay="0"/>
                                  </p:stCondLst>
                                  <p:childTnLst>
                                    <p:set>
                                      <p:cBhvr>
                                        <p:cTn id="90" dur="1" fill="hold">
                                          <p:stCondLst>
                                            <p:cond delay="0"/>
                                          </p:stCondLst>
                                        </p:cTn>
                                        <p:tgtEl>
                                          <p:spTgt spid="111638"/>
                                        </p:tgtEl>
                                        <p:attrNameLst>
                                          <p:attrName>style.visibility</p:attrName>
                                        </p:attrNameLst>
                                      </p:cBhvr>
                                      <p:to>
                                        <p:strVal val="visible"/>
                                      </p:to>
                                    </p:set>
                                    <p:animEffect transition="in" filter="fade">
                                      <p:cBhvr>
                                        <p:cTn id="91" dur="500"/>
                                        <p:tgtEl>
                                          <p:spTgt spid="111638"/>
                                        </p:tgtEl>
                                      </p:cBhvr>
                                    </p:animEffect>
                                  </p:childTnLst>
                                </p:cTn>
                              </p:par>
                              <p:par>
                                <p:cTn id="92" presetID="1" presetClass="path" presetSubtype="0" repeatCount="5000" fill="hold" nodeType="withEffect">
                                  <p:stCondLst>
                                    <p:cond delay="0"/>
                                  </p:stCondLst>
                                  <p:childTnLst>
                                    <p:animMotion origin="layout" path="M -2.77778E-7 -0.00138 C 0.00677 -0.13449 0.08316 -0.23449 0.18385 -0.20787 " pathEditMode="relative" rAng="203519" ptsTypes="ff">
                                      <p:cBhvr>
                                        <p:cTn id="93" dur="2000" fill="hold"/>
                                        <p:tgtEl>
                                          <p:spTgt spid="111638"/>
                                        </p:tgtEl>
                                        <p:attrNameLst>
                                          <p:attrName>ppt_x</p:attrName>
                                          <p:attrName>ppt_y</p:attrName>
                                        </p:attrNameLst>
                                      </p:cBhvr>
                                      <p:rCtr x="9236" y="-11273"/>
                                    </p:animMotion>
                                  </p:childTnLst>
                                  <p:subTnLst>
                                    <p:set>
                                      <p:cBhvr override="childStyle">
                                        <p:cTn dur="1" fill="hold" display="0" masterRel="sameClick" afterEffect="1">
                                          <p:stCondLst>
                                            <p:cond evt="end" delay="0">
                                              <p:tn val="92"/>
                                            </p:cond>
                                          </p:stCondLst>
                                        </p:cTn>
                                        <p:tgtEl>
                                          <p:spTgt spid="111638"/>
                                        </p:tgtEl>
                                        <p:attrNameLst>
                                          <p:attrName>style.visibility</p:attrName>
                                        </p:attrNameLst>
                                      </p:cBhvr>
                                      <p:to>
                                        <p:strVal val="hidden"/>
                                      </p:to>
                                    </p:set>
                                  </p:subTnLst>
                                </p:cTn>
                              </p:par>
                              <p:par>
                                <p:cTn id="94" presetID="10" presetClass="entr" presetSubtype="0" fill="hold" nodeType="withEffect">
                                  <p:stCondLst>
                                    <p:cond delay="200"/>
                                  </p:stCondLst>
                                  <p:childTnLst>
                                    <p:set>
                                      <p:cBhvr>
                                        <p:cTn id="95" dur="1" fill="hold">
                                          <p:stCondLst>
                                            <p:cond delay="0"/>
                                          </p:stCondLst>
                                        </p:cTn>
                                        <p:tgtEl>
                                          <p:spTgt spid="111639"/>
                                        </p:tgtEl>
                                        <p:attrNameLst>
                                          <p:attrName>style.visibility</p:attrName>
                                        </p:attrNameLst>
                                      </p:cBhvr>
                                      <p:to>
                                        <p:strVal val="visible"/>
                                      </p:to>
                                    </p:set>
                                    <p:animEffect transition="in" filter="fade">
                                      <p:cBhvr>
                                        <p:cTn id="96" dur="500"/>
                                        <p:tgtEl>
                                          <p:spTgt spid="111639"/>
                                        </p:tgtEl>
                                      </p:cBhvr>
                                    </p:animEffect>
                                  </p:childTnLst>
                                </p:cTn>
                              </p:par>
                              <p:par>
                                <p:cTn id="97" presetID="1" presetClass="path" presetSubtype="0" repeatCount="5000" fill="hold" nodeType="withEffect">
                                  <p:stCondLst>
                                    <p:cond delay="200"/>
                                  </p:stCondLst>
                                  <p:childTnLst>
                                    <p:animMotion origin="layout" path="M 2.22222E-6 3.7037E-6 C 0.06996 -0.08218 0.18819 -0.05602 0.26892 0.08796 " pathEditMode="relative" rAng="2861363" ptsTypes="ff">
                                      <p:cBhvr>
                                        <p:cTn id="98" dur="2000" fill="hold"/>
                                        <p:tgtEl>
                                          <p:spTgt spid="111639"/>
                                        </p:tgtEl>
                                        <p:attrNameLst>
                                          <p:attrName>ppt_x</p:attrName>
                                          <p:attrName>ppt_y</p:attrName>
                                        </p:attrNameLst>
                                      </p:cBhvr>
                                      <p:rCtr x="13924" y="3819"/>
                                    </p:animMotion>
                                  </p:childTnLst>
                                  <p:subTnLst>
                                    <p:set>
                                      <p:cBhvr override="childStyle">
                                        <p:cTn dur="1" fill="hold" display="0" masterRel="sameClick" afterEffect="1">
                                          <p:stCondLst>
                                            <p:cond evt="end" delay="0">
                                              <p:tn val="97"/>
                                            </p:cond>
                                          </p:stCondLst>
                                        </p:cTn>
                                        <p:tgtEl>
                                          <p:spTgt spid="111639"/>
                                        </p:tgtEl>
                                        <p:attrNameLst>
                                          <p:attrName>style.visibility</p:attrName>
                                        </p:attrNameLst>
                                      </p:cBhvr>
                                      <p:to>
                                        <p:strVal val="hidden"/>
                                      </p:to>
                                    </p:set>
                                  </p:subTnLst>
                                </p:cTn>
                              </p:par>
                              <p:par>
                                <p:cTn id="99" presetID="10" presetClass="entr" presetSubtype="0" fill="hold" nodeType="withEffect">
                                  <p:stCondLst>
                                    <p:cond delay="500"/>
                                  </p:stCondLst>
                                  <p:childTnLst>
                                    <p:set>
                                      <p:cBhvr>
                                        <p:cTn id="100" dur="1" fill="hold">
                                          <p:stCondLst>
                                            <p:cond delay="0"/>
                                          </p:stCondLst>
                                        </p:cTn>
                                        <p:tgtEl>
                                          <p:spTgt spid="111640"/>
                                        </p:tgtEl>
                                        <p:attrNameLst>
                                          <p:attrName>style.visibility</p:attrName>
                                        </p:attrNameLst>
                                      </p:cBhvr>
                                      <p:to>
                                        <p:strVal val="visible"/>
                                      </p:to>
                                    </p:set>
                                    <p:animEffect transition="in" filter="fade">
                                      <p:cBhvr>
                                        <p:cTn id="101" dur="500"/>
                                        <p:tgtEl>
                                          <p:spTgt spid="111640"/>
                                        </p:tgtEl>
                                      </p:cBhvr>
                                    </p:animEffect>
                                  </p:childTnLst>
                                </p:cTn>
                              </p:par>
                              <p:par>
                                <p:cTn id="102" presetID="1" presetClass="path" presetSubtype="0" repeatCount="5000" fill="hold" nodeType="withEffect">
                                  <p:stCondLst>
                                    <p:cond delay="500"/>
                                  </p:stCondLst>
                                  <p:childTnLst>
                                    <p:animMotion origin="layout" path="M -4.16667E-6 -0.00556 L 0.00591 -0.19699 " pathEditMode="relative" rAng="0" ptsTypes="AA">
                                      <p:cBhvr>
                                        <p:cTn id="103" dur="2000" fill="hold"/>
                                        <p:tgtEl>
                                          <p:spTgt spid="111640"/>
                                        </p:tgtEl>
                                        <p:attrNameLst>
                                          <p:attrName>ppt_x</p:attrName>
                                          <p:attrName>ppt_y</p:attrName>
                                        </p:attrNameLst>
                                      </p:cBhvr>
                                      <p:rCtr x="295" y="-9583"/>
                                    </p:animMotion>
                                  </p:childTnLst>
                                  <p:subTnLst>
                                    <p:set>
                                      <p:cBhvr override="childStyle">
                                        <p:cTn dur="1" fill="hold" display="0" masterRel="sameClick" afterEffect="1">
                                          <p:stCondLst>
                                            <p:cond evt="end" delay="0">
                                              <p:tn val="102"/>
                                            </p:cond>
                                          </p:stCondLst>
                                        </p:cTn>
                                        <p:tgtEl>
                                          <p:spTgt spid="111640"/>
                                        </p:tgtEl>
                                        <p:attrNameLst>
                                          <p:attrName>style.visibility</p:attrName>
                                        </p:attrNameLst>
                                      </p:cBhvr>
                                      <p:to>
                                        <p:strVal val="hidden"/>
                                      </p:to>
                                    </p:set>
                                  </p:subTnLst>
                                </p:cTn>
                              </p:par>
                              <p:par>
                                <p:cTn id="104" presetID="10" presetClass="entr" presetSubtype="0" fill="hold" nodeType="withEffect">
                                  <p:stCondLst>
                                    <p:cond delay="500"/>
                                  </p:stCondLst>
                                  <p:childTnLst>
                                    <p:set>
                                      <p:cBhvr>
                                        <p:cTn id="105" dur="1" fill="hold">
                                          <p:stCondLst>
                                            <p:cond delay="0"/>
                                          </p:stCondLst>
                                        </p:cTn>
                                        <p:tgtEl>
                                          <p:spTgt spid="111641"/>
                                        </p:tgtEl>
                                        <p:attrNameLst>
                                          <p:attrName>style.visibility</p:attrName>
                                        </p:attrNameLst>
                                      </p:cBhvr>
                                      <p:to>
                                        <p:strVal val="visible"/>
                                      </p:to>
                                    </p:set>
                                    <p:animEffect transition="in" filter="fade">
                                      <p:cBhvr>
                                        <p:cTn id="106" dur="500"/>
                                        <p:tgtEl>
                                          <p:spTgt spid="111641"/>
                                        </p:tgtEl>
                                      </p:cBhvr>
                                    </p:animEffect>
                                  </p:childTnLst>
                                </p:cTn>
                              </p:par>
                              <p:par>
                                <p:cTn id="107" presetID="1" presetClass="path" presetSubtype="0" repeatCount="5000" fill="hold" nodeType="withEffect">
                                  <p:stCondLst>
                                    <p:cond delay="500"/>
                                  </p:stCondLst>
                                  <p:childTnLst>
                                    <p:animMotion origin="layout" path="M -4.72222E-6 -0.00556 L -0.03715 -0.19676 " pathEditMode="relative" rAng="0" ptsTypes="AA">
                                      <p:cBhvr>
                                        <p:cTn id="108" dur="2000" fill="hold"/>
                                        <p:tgtEl>
                                          <p:spTgt spid="111641"/>
                                        </p:tgtEl>
                                        <p:attrNameLst>
                                          <p:attrName>ppt_x</p:attrName>
                                          <p:attrName>ppt_y</p:attrName>
                                        </p:attrNameLst>
                                      </p:cBhvr>
                                      <p:rCtr x="-1858" y="-9560"/>
                                    </p:animMotion>
                                  </p:childTnLst>
                                  <p:subTnLst>
                                    <p:set>
                                      <p:cBhvr override="childStyle">
                                        <p:cTn dur="1" fill="hold" display="0" masterRel="sameClick" afterEffect="1">
                                          <p:stCondLst>
                                            <p:cond evt="end" delay="0">
                                              <p:tn val="107"/>
                                            </p:cond>
                                          </p:stCondLst>
                                        </p:cTn>
                                        <p:tgtEl>
                                          <p:spTgt spid="111641"/>
                                        </p:tgtEl>
                                        <p:attrNameLst>
                                          <p:attrName>style.visibility</p:attrName>
                                        </p:attrNameLst>
                                      </p:cBhvr>
                                      <p:to>
                                        <p:strVal val="hidden"/>
                                      </p:to>
                                    </p:set>
                                  </p:subTnLst>
                                </p:cTn>
                              </p:par>
                              <p:par>
                                <p:cTn id="109" presetID="10" presetClass="entr" presetSubtype="0" fill="hold" nodeType="withEffect">
                                  <p:stCondLst>
                                    <p:cond delay="500"/>
                                  </p:stCondLst>
                                  <p:childTnLst>
                                    <p:set>
                                      <p:cBhvr>
                                        <p:cTn id="110" dur="1" fill="hold">
                                          <p:stCondLst>
                                            <p:cond delay="0"/>
                                          </p:stCondLst>
                                        </p:cTn>
                                        <p:tgtEl>
                                          <p:spTgt spid="111642"/>
                                        </p:tgtEl>
                                        <p:attrNameLst>
                                          <p:attrName>style.visibility</p:attrName>
                                        </p:attrNameLst>
                                      </p:cBhvr>
                                      <p:to>
                                        <p:strVal val="visible"/>
                                      </p:to>
                                    </p:set>
                                    <p:animEffect transition="in" filter="fade">
                                      <p:cBhvr>
                                        <p:cTn id="111" dur="500"/>
                                        <p:tgtEl>
                                          <p:spTgt spid="111642"/>
                                        </p:tgtEl>
                                      </p:cBhvr>
                                    </p:animEffect>
                                  </p:childTnLst>
                                </p:cTn>
                              </p:par>
                              <p:par>
                                <p:cTn id="112" presetID="1" presetClass="path" presetSubtype="0" repeatCount="5000" fill="hold" nodeType="withEffect">
                                  <p:stCondLst>
                                    <p:cond delay="500"/>
                                  </p:stCondLst>
                                  <p:childTnLst>
                                    <p:animMotion origin="layout" path="M -0.1625 0.09561 C -0.14253 0.00741 -0.07326 -0.04212 -2.77778E-6 -4.81481E-6 " pathEditMode="relative" rAng="1017019" ptsTypes="ff">
                                      <p:cBhvr>
                                        <p:cTn id="113" dur="2000" spd="-100000" fill="hold"/>
                                        <p:tgtEl>
                                          <p:spTgt spid="111642"/>
                                        </p:tgtEl>
                                        <p:attrNameLst>
                                          <p:attrName>ppt_x</p:attrName>
                                          <p:attrName>ppt_y</p:attrName>
                                        </p:attrNameLst>
                                      </p:cBhvr>
                                      <p:rCtr x="8247" y="-5347"/>
                                    </p:animMotion>
                                  </p:childTnLst>
                                  <p:subTnLst>
                                    <p:set>
                                      <p:cBhvr override="childStyle">
                                        <p:cTn dur="1" fill="hold" display="0" masterRel="sameClick" afterEffect="1">
                                          <p:stCondLst>
                                            <p:cond evt="end" delay="0">
                                              <p:tn val="112"/>
                                            </p:cond>
                                          </p:stCondLst>
                                        </p:cTn>
                                        <p:tgtEl>
                                          <p:spTgt spid="111642"/>
                                        </p:tgtEl>
                                        <p:attrNameLst>
                                          <p:attrName>style.visibility</p:attrName>
                                        </p:attrNameLst>
                                      </p:cBhvr>
                                      <p:to>
                                        <p:strVal val="hidden"/>
                                      </p:to>
                                    </p:set>
                                  </p:subTnLst>
                                </p:cTn>
                              </p:par>
                              <p:par>
                                <p:cTn id="114" presetID="10" presetClass="entr" presetSubtype="0" fill="hold" nodeType="withEffect">
                                  <p:stCondLst>
                                    <p:cond delay="500"/>
                                  </p:stCondLst>
                                  <p:childTnLst>
                                    <p:set>
                                      <p:cBhvr>
                                        <p:cTn id="115" dur="1" fill="hold">
                                          <p:stCondLst>
                                            <p:cond delay="0"/>
                                          </p:stCondLst>
                                        </p:cTn>
                                        <p:tgtEl>
                                          <p:spTgt spid="111643"/>
                                        </p:tgtEl>
                                        <p:attrNameLst>
                                          <p:attrName>style.visibility</p:attrName>
                                        </p:attrNameLst>
                                      </p:cBhvr>
                                      <p:to>
                                        <p:strVal val="visible"/>
                                      </p:to>
                                    </p:set>
                                    <p:animEffect transition="in" filter="fade">
                                      <p:cBhvr>
                                        <p:cTn id="116" dur="500"/>
                                        <p:tgtEl>
                                          <p:spTgt spid="111643"/>
                                        </p:tgtEl>
                                      </p:cBhvr>
                                    </p:animEffect>
                                  </p:childTnLst>
                                </p:cTn>
                              </p:par>
                              <p:par>
                                <p:cTn id="117" presetID="1" presetClass="path" presetSubtype="0" repeatCount="5000" fill="hold" nodeType="withEffect">
                                  <p:stCondLst>
                                    <p:cond delay="500"/>
                                  </p:stCondLst>
                                  <p:childTnLst>
                                    <p:animMotion origin="layout" path="M 1.66667E-6 2.96296E-6 C 0.09427 -0.04352 0.19288 0.01018 0.21441 0.14398 " pathEditMode="relative" rAng="4212898" ptsTypes="ff">
                                      <p:cBhvr>
                                        <p:cTn id="118" dur="2000" fill="hold"/>
                                        <p:tgtEl>
                                          <p:spTgt spid="111643"/>
                                        </p:tgtEl>
                                        <p:attrNameLst>
                                          <p:attrName>ppt_x</p:attrName>
                                          <p:attrName>ppt_y</p:attrName>
                                        </p:attrNameLst>
                                      </p:cBhvr>
                                      <p:rCtr x="11372" y="6898"/>
                                    </p:animMotion>
                                  </p:childTnLst>
                                  <p:subTnLst>
                                    <p:set>
                                      <p:cBhvr override="childStyle">
                                        <p:cTn dur="1" fill="hold" display="0" masterRel="sameClick" afterEffect="1">
                                          <p:stCondLst>
                                            <p:cond evt="end" delay="0">
                                              <p:tn val="117"/>
                                            </p:cond>
                                          </p:stCondLst>
                                        </p:cTn>
                                        <p:tgtEl>
                                          <p:spTgt spid="111643"/>
                                        </p:tgtEl>
                                        <p:attrNameLst>
                                          <p:attrName>style.visibility</p:attrName>
                                        </p:attrNameLst>
                                      </p:cBhvr>
                                      <p:to>
                                        <p:strVal val="hidden"/>
                                      </p:to>
                                    </p:set>
                                  </p:subTnLst>
                                </p:cTn>
                              </p:par>
                              <p:par>
                                <p:cTn id="119" presetID="10" presetClass="entr" presetSubtype="0" fill="hold" nodeType="withEffect">
                                  <p:stCondLst>
                                    <p:cond delay="300"/>
                                  </p:stCondLst>
                                  <p:childTnLst>
                                    <p:set>
                                      <p:cBhvr>
                                        <p:cTn id="120" dur="1" fill="hold">
                                          <p:stCondLst>
                                            <p:cond delay="0"/>
                                          </p:stCondLst>
                                        </p:cTn>
                                        <p:tgtEl>
                                          <p:spTgt spid="111644"/>
                                        </p:tgtEl>
                                        <p:attrNameLst>
                                          <p:attrName>style.visibility</p:attrName>
                                        </p:attrNameLst>
                                      </p:cBhvr>
                                      <p:to>
                                        <p:strVal val="visible"/>
                                      </p:to>
                                    </p:set>
                                    <p:animEffect transition="in" filter="fade">
                                      <p:cBhvr>
                                        <p:cTn id="121" dur="500"/>
                                        <p:tgtEl>
                                          <p:spTgt spid="111644"/>
                                        </p:tgtEl>
                                      </p:cBhvr>
                                    </p:animEffect>
                                  </p:childTnLst>
                                </p:cTn>
                              </p:par>
                              <p:par>
                                <p:cTn id="122" presetID="1" presetClass="path" presetSubtype="0" repeatCount="5000" fill="hold" nodeType="withEffect">
                                  <p:stCondLst>
                                    <p:cond delay="300"/>
                                  </p:stCondLst>
                                  <p:childTnLst>
                                    <p:animMotion origin="layout" path="M -1.11111E-6 1.85185E-6 L 0.08299 -0.14167 " pathEditMode="relative" rAng="0" ptsTypes="AA">
                                      <p:cBhvr>
                                        <p:cTn id="123" dur="2000" fill="hold"/>
                                        <p:tgtEl>
                                          <p:spTgt spid="111644"/>
                                        </p:tgtEl>
                                        <p:attrNameLst>
                                          <p:attrName>ppt_x</p:attrName>
                                          <p:attrName>ppt_y</p:attrName>
                                        </p:attrNameLst>
                                      </p:cBhvr>
                                      <p:rCtr x="4149" y="-7083"/>
                                    </p:animMotion>
                                  </p:childTnLst>
                                  <p:subTnLst>
                                    <p:set>
                                      <p:cBhvr override="childStyle">
                                        <p:cTn dur="1" fill="hold" display="0" masterRel="sameClick" afterEffect="1">
                                          <p:stCondLst>
                                            <p:cond evt="end" delay="0">
                                              <p:tn val="122"/>
                                            </p:cond>
                                          </p:stCondLst>
                                        </p:cTn>
                                        <p:tgtEl>
                                          <p:spTgt spid="111644"/>
                                        </p:tgtEl>
                                        <p:attrNameLst>
                                          <p:attrName>style.visibility</p:attrName>
                                        </p:attrNameLst>
                                      </p:cBhvr>
                                      <p:to>
                                        <p:strVal val="hidden"/>
                                      </p:to>
                                    </p:set>
                                  </p:subTnLst>
                                </p:cTn>
                              </p:par>
                              <p:par>
                                <p:cTn id="124" presetID="10" presetClass="entr" presetSubtype="0" fill="hold" nodeType="withEffect">
                                  <p:stCondLst>
                                    <p:cond delay="200"/>
                                  </p:stCondLst>
                                  <p:childTnLst>
                                    <p:set>
                                      <p:cBhvr>
                                        <p:cTn id="125" dur="1" fill="hold">
                                          <p:stCondLst>
                                            <p:cond delay="0"/>
                                          </p:stCondLst>
                                        </p:cTn>
                                        <p:tgtEl>
                                          <p:spTgt spid="111645"/>
                                        </p:tgtEl>
                                        <p:attrNameLst>
                                          <p:attrName>style.visibility</p:attrName>
                                        </p:attrNameLst>
                                      </p:cBhvr>
                                      <p:to>
                                        <p:strVal val="visible"/>
                                      </p:to>
                                    </p:set>
                                    <p:animEffect transition="in" filter="fade">
                                      <p:cBhvr>
                                        <p:cTn id="126" dur="500"/>
                                        <p:tgtEl>
                                          <p:spTgt spid="111645"/>
                                        </p:tgtEl>
                                      </p:cBhvr>
                                    </p:animEffect>
                                  </p:childTnLst>
                                </p:cTn>
                              </p:par>
                              <p:par>
                                <p:cTn id="127" presetID="1" presetClass="path" presetSubtype="0" repeatCount="5000" fill="hold" nodeType="withEffect">
                                  <p:stCondLst>
                                    <p:cond delay="200"/>
                                  </p:stCondLst>
                                  <p:childTnLst>
                                    <p:animMotion origin="layout" path="M -0.03941 -0.19676 L 0.00399 0.00254 " pathEditMode="relative" rAng="0" ptsTypes="AA">
                                      <p:cBhvr>
                                        <p:cTn id="128" dur="2000" spd="-100000" fill="hold"/>
                                        <p:tgtEl>
                                          <p:spTgt spid="111645"/>
                                        </p:tgtEl>
                                        <p:attrNameLst>
                                          <p:attrName>ppt_x</p:attrName>
                                          <p:attrName>ppt_y</p:attrName>
                                        </p:attrNameLst>
                                      </p:cBhvr>
                                      <p:rCtr x="2170" y="9954"/>
                                    </p:animMotion>
                                  </p:childTnLst>
                                  <p:subTnLst>
                                    <p:set>
                                      <p:cBhvr override="childStyle">
                                        <p:cTn dur="1" fill="hold" display="0" masterRel="sameClick" afterEffect="1">
                                          <p:stCondLst>
                                            <p:cond evt="end" delay="0">
                                              <p:tn val="127"/>
                                            </p:cond>
                                          </p:stCondLst>
                                        </p:cTn>
                                        <p:tgtEl>
                                          <p:spTgt spid="111645"/>
                                        </p:tgtEl>
                                        <p:attrNameLst>
                                          <p:attrName>style.visibility</p:attrName>
                                        </p:attrNameLst>
                                      </p:cBhvr>
                                      <p:to>
                                        <p:strVal val="hidden"/>
                                      </p:to>
                                    </p:set>
                                  </p:subTnLst>
                                </p:cTn>
                              </p:par>
                              <p:par>
                                <p:cTn id="129" presetID="10" presetClass="entr" presetSubtype="0" fill="hold" nodeType="withEffect">
                                  <p:stCondLst>
                                    <p:cond delay="200"/>
                                  </p:stCondLst>
                                  <p:childTnLst>
                                    <p:set>
                                      <p:cBhvr>
                                        <p:cTn id="130" dur="1" fill="hold">
                                          <p:stCondLst>
                                            <p:cond delay="0"/>
                                          </p:stCondLst>
                                        </p:cTn>
                                        <p:tgtEl>
                                          <p:spTgt spid="111646"/>
                                        </p:tgtEl>
                                        <p:attrNameLst>
                                          <p:attrName>style.visibility</p:attrName>
                                        </p:attrNameLst>
                                      </p:cBhvr>
                                      <p:to>
                                        <p:strVal val="visible"/>
                                      </p:to>
                                    </p:set>
                                    <p:animEffect transition="in" filter="fade">
                                      <p:cBhvr>
                                        <p:cTn id="131" dur="500"/>
                                        <p:tgtEl>
                                          <p:spTgt spid="111646"/>
                                        </p:tgtEl>
                                      </p:cBhvr>
                                    </p:animEffect>
                                  </p:childTnLst>
                                </p:cTn>
                              </p:par>
                              <p:par>
                                <p:cTn id="132" presetID="1" presetClass="path" presetSubtype="0" repeatCount="5000" fill="hold" nodeType="withEffect">
                                  <p:stCondLst>
                                    <p:cond delay="200"/>
                                  </p:stCondLst>
                                  <p:childTnLst>
                                    <p:animMotion origin="layout" path="M -0.17951 0.00023 C -0.13576 -0.07084 -0.05729 -0.08102 -0.00208 -0.00417 " pathEditMode="relative" rAng="2368234" ptsTypes="ff">
                                      <p:cBhvr>
                                        <p:cTn id="133" dur="2000" spd="-100000" fill="hold"/>
                                        <p:tgtEl>
                                          <p:spTgt spid="111646"/>
                                        </p:tgtEl>
                                        <p:attrNameLst>
                                          <p:attrName>ppt_x</p:attrName>
                                          <p:attrName>ppt_y</p:attrName>
                                        </p:attrNameLst>
                                      </p:cBhvr>
                                      <p:rCtr x="9167" y="-718"/>
                                    </p:animMotion>
                                  </p:childTnLst>
                                  <p:subTnLst>
                                    <p:set>
                                      <p:cBhvr override="childStyle">
                                        <p:cTn dur="1" fill="hold" display="0" masterRel="sameClick" afterEffect="1">
                                          <p:stCondLst>
                                            <p:cond evt="end" delay="0">
                                              <p:tn val="132"/>
                                            </p:cond>
                                          </p:stCondLst>
                                        </p:cTn>
                                        <p:tgtEl>
                                          <p:spTgt spid="111646"/>
                                        </p:tgtEl>
                                        <p:attrNameLst>
                                          <p:attrName>style.visibility</p:attrName>
                                        </p:attrNameLst>
                                      </p:cBhvr>
                                      <p:to>
                                        <p:strVal val="hidden"/>
                                      </p:to>
                                    </p:set>
                                  </p:subTnLst>
                                </p:cTn>
                              </p:par>
                              <p:par>
                                <p:cTn id="134" presetID="10" presetClass="entr" presetSubtype="0" fill="hold" nodeType="withEffect">
                                  <p:stCondLst>
                                    <p:cond delay="200"/>
                                  </p:stCondLst>
                                  <p:childTnLst>
                                    <p:set>
                                      <p:cBhvr>
                                        <p:cTn id="135" dur="1" fill="hold">
                                          <p:stCondLst>
                                            <p:cond delay="0"/>
                                          </p:stCondLst>
                                        </p:cTn>
                                        <p:tgtEl>
                                          <p:spTgt spid="111647"/>
                                        </p:tgtEl>
                                        <p:attrNameLst>
                                          <p:attrName>style.visibility</p:attrName>
                                        </p:attrNameLst>
                                      </p:cBhvr>
                                      <p:to>
                                        <p:strVal val="visible"/>
                                      </p:to>
                                    </p:set>
                                    <p:animEffect transition="in" filter="fade">
                                      <p:cBhvr>
                                        <p:cTn id="136" dur="500"/>
                                        <p:tgtEl>
                                          <p:spTgt spid="111647"/>
                                        </p:tgtEl>
                                      </p:cBhvr>
                                    </p:animEffect>
                                  </p:childTnLst>
                                </p:cTn>
                              </p:par>
                              <p:par>
                                <p:cTn id="137" presetID="1" presetClass="path" presetSubtype="0" repeatCount="5000" fill="hold" nodeType="withEffect">
                                  <p:stCondLst>
                                    <p:cond delay="200"/>
                                  </p:stCondLst>
                                  <p:childTnLst>
                                    <p:animMotion origin="layout" path="M -0.17951 0.00023 C -0.13576 -0.07084 -0.05729 -0.08102 -0.00208 -0.00417 " pathEditMode="relative" rAng="2368234" ptsTypes="ff">
                                      <p:cBhvr>
                                        <p:cTn id="138" dur="2000" spd="-100000" fill="hold"/>
                                        <p:tgtEl>
                                          <p:spTgt spid="111647"/>
                                        </p:tgtEl>
                                        <p:attrNameLst>
                                          <p:attrName>ppt_x</p:attrName>
                                          <p:attrName>ppt_y</p:attrName>
                                        </p:attrNameLst>
                                      </p:cBhvr>
                                      <p:rCtr x="9167" y="-718"/>
                                    </p:animMotion>
                                  </p:childTnLst>
                                  <p:subTnLst>
                                    <p:set>
                                      <p:cBhvr override="childStyle">
                                        <p:cTn dur="1" fill="hold" display="0" masterRel="sameClick" afterEffect="1">
                                          <p:stCondLst>
                                            <p:cond evt="end" delay="0">
                                              <p:tn val="137"/>
                                            </p:cond>
                                          </p:stCondLst>
                                        </p:cTn>
                                        <p:tgtEl>
                                          <p:spTgt spid="111647"/>
                                        </p:tgtEl>
                                        <p:attrNameLst>
                                          <p:attrName>style.visibility</p:attrName>
                                        </p:attrNameLst>
                                      </p:cBhvr>
                                      <p:to>
                                        <p:strVal val="hidden"/>
                                      </p:to>
                                    </p:set>
                                  </p:subTnLst>
                                </p:cTn>
                              </p:par>
                              <p:par>
                                <p:cTn id="139" presetID="10" presetClass="entr" presetSubtype="0" fill="hold" nodeType="withEffect">
                                  <p:stCondLst>
                                    <p:cond delay="100"/>
                                  </p:stCondLst>
                                  <p:childTnLst>
                                    <p:set>
                                      <p:cBhvr>
                                        <p:cTn id="140" dur="1" fill="hold">
                                          <p:stCondLst>
                                            <p:cond delay="0"/>
                                          </p:stCondLst>
                                        </p:cTn>
                                        <p:tgtEl>
                                          <p:spTgt spid="111648"/>
                                        </p:tgtEl>
                                        <p:attrNameLst>
                                          <p:attrName>style.visibility</p:attrName>
                                        </p:attrNameLst>
                                      </p:cBhvr>
                                      <p:to>
                                        <p:strVal val="visible"/>
                                      </p:to>
                                    </p:set>
                                    <p:animEffect transition="in" filter="fade">
                                      <p:cBhvr>
                                        <p:cTn id="141" dur="500"/>
                                        <p:tgtEl>
                                          <p:spTgt spid="111648"/>
                                        </p:tgtEl>
                                      </p:cBhvr>
                                    </p:animEffect>
                                  </p:childTnLst>
                                </p:cTn>
                              </p:par>
                              <p:par>
                                <p:cTn id="142" presetID="1" presetClass="path" presetSubtype="0" repeatCount="5000" fill="hold" nodeType="withEffect">
                                  <p:stCondLst>
                                    <p:cond delay="100"/>
                                  </p:stCondLst>
                                  <p:childTnLst>
                                    <p:animMotion origin="layout" path="M 1.66667E-6 1.48148E-6 C 0.04323 -0.10602 0.15191 -0.13681 0.25278 -0.04653 " pathEditMode="relative" rAng="1681686" ptsTypes="ff">
                                      <p:cBhvr>
                                        <p:cTn id="143" dur="2000" fill="hold"/>
                                        <p:tgtEl>
                                          <p:spTgt spid="111648"/>
                                        </p:tgtEl>
                                        <p:attrNameLst>
                                          <p:attrName>ppt_x</p:attrName>
                                          <p:attrName>ppt_y</p:attrName>
                                        </p:attrNameLst>
                                      </p:cBhvr>
                                      <p:rCtr x="12934" y="-3079"/>
                                    </p:animMotion>
                                  </p:childTnLst>
                                  <p:subTnLst>
                                    <p:set>
                                      <p:cBhvr override="childStyle">
                                        <p:cTn dur="1" fill="hold" display="0" masterRel="sameClick" afterEffect="1">
                                          <p:stCondLst>
                                            <p:cond evt="end" delay="0">
                                              <p:tn val="142"/>
                                            </p:cond>
                                          </p:stCondLst>
                                        </p:cTn>
                                        <p:tgtEl>
                                          <p:spTgt spid="111648"/>
                                        </p:tgtEl>
                                        <p:attrNameLst>
                                          <p:attrName>style.visibility</p:attrName>
                                        </p:attrNameLst>
                                      </p:cBhvr>
                                      <p:to>
                                        <p:strVal val="hidden"/>
                                      </p:to>
                                    </p:set>
                                  </p:subTnLst>
                                </p:cTn>
                              </p:par>
                              <p:par>
                                <p:cTn id="144" presetID="10" presetClass="entr" presetSubtype="0" fill="hold" nodeType="withEffect">
                                  <p:stCondLst>
                                    <p:cond delay="200"/>
                                  </p:stCondLst>
                                  <p:childTnLst>
                                    <p:set>
                                      <p:cBhvr>
                                        <p:cTn id="145" dur="1" fill="hold">
                                          <p:stCondLst>
                                            <p:cond delay="0"/>
                                          </p:stCondLst>
                                        </p:cTn>
                                        <p:tgtEl>
                                          <p:spTgt spid="111649"/>
                                        </p:tgtEl>
                                        <p:attrNameLst>
                                          <p:attrName>style.visibility</p:attrName>
                                        </p:attrNameLst>
                                      </p:cBhvr>
                                      <p:to>
                                        <p:strVal val="visible"/>
                                      </p:to>
                                    </p:set>
                                    <p:animEffect transition="in" filter="fade">
                                      <p:cBhvr>
                                        <p:cTn id="146" dur="500"/>
                                        <p:tgtEl>
                                          <p:spTgt spid="111649"/>
                                        </p:tgtEl>
                                      </p:cBhvr>
                                    </p:animEffect>
                                  </p:childTnLst>
                                </p:cTn>
                              </p:par>
                              <p:par>
                                <p:cTn id="147" presetID="1" presetClass="path" presetSubtype="0" repeatCount="5000" fill="hold" nodeType="withEffect">
                                  <p:stCondLst>
                                    <p:cond delay="200"/>
                                  </p:stCondLst>
                                  <p:childTnLst>
                                    <p:animMotion origin="layout" path="M 0.00191 -0.00139 C 0.07639 -0.08958 0.18298 -0.09028 0.24132 0.02245 " pathEditMode="relative" rAng="2861363" ptsTypes="ff">
                                      <p:cBhvr>
                                        <p:cTn id="148" dur="2000" fill="hold"/>
                                        <p:tgtEl>
                                          <p:spTgt spid="111649"/>
                                        </p:tgtEl>
                                        <p:attrNameLst>
                                          <p:attrName>ppt_x</p:attrName>
                                          <p:attrName>ppt_y</p:attrName>
                                        </p:attrNameLst>
                                      </p:cBhvr>
                                      <p:rCtr x="12483" y="579"/>
                                    </p:animMotion>
                                  </p:childTnLst>
                                  <p:subTnLst>
                                    <p:set>
                                      <p:cBhvr override="childStyle">
                                        <p:cTn dur="1" fill="hold" display="0" masterRel="sameClick" afterEffect="1">
                                          <p:stCondLst>
                                            <p:cond evt="end" delay="0">
                                              <p:tn val="147"/>
                                            </p:cond>
                                          </p:stCondLst>
                                        </p:cTn>
                                        <p:tgtEl>
                                          <p:spTgt spid="111649"/>
                                        </p:tgtEl>
                                        <p:attrNameLst>
                                          <p:attrName>style.visibility</p:attrName>
                                        </p:attrNameLst>
                                      </p:cBhvr>
                                      <p:to>
                                        <p:strVal val="hidden"/>
                                      </p:to>
                                    </p:set>
                                  </p:subTnLst>
                                </p:cTn>
                              </p:par>
                              <p:par>
                                <p:cTn id="149" presetID="10" presetClass="entr" presetSubtype="0" fill="hold" nodeType="withEffect">
                                  <p:stCondLst>
                                    <p:cond delay="500"/>
                                  </p:stCondLst>
                                  <p:childTnLst>
                                    <p:set>
                                      <p:cBhvr>
                                        <p:cTn id="150" dur="1" fill="hold">
                                          <p:stCondLst>
                                            <p:cond delay="0"/>
                                          </p:stCondLst>
                                        </p:cTn>
                                        <p:tgtEl>
                                          <p:spTgt spid="111650"/>
                                        </p:tgtEl>
                                        <p:attrNameLst>
                                          <p:attrName>style.visibility</p:attrName>
                                        </p:attrNameLst>
                                      </p:cBhvr>
                                      <p:to>
                                        <p:strVal val="visible"/>
                                      </p:to>
                                    </p:set>
                                    <p:animEffect transition="in" filter="fade">
                                      <p:cBhvr>
                                        <p:cTn id="151" dur="500"/>
                                        <p:tgtEl>
                                          <p:spTgt spid="111650"/>
                                        </p:tgtEl>
                                      </p:cBhvr>
                                    </p:animEffect>
                                  </p:childTnLst>
                                </p:cTn>
                              </p:par>
                              <p:par>
                                <p:cTn id="152" presetID="1" presetClass="path" presetSubtype="0" repeatCount="5000" fill="hold" nodeType="withEffect">
                                  <p:stCondLst>
                                    <p:cond delay="500"/>
                                  </p:stCondLst>
                                  <p:childTnLst>
                                    <p:animMotion origin="layout" path="M -0.01024 0.1838 C -0.04253 0.1 -0.04201 0.01389 -2.5E-6 -2.22222E-6 " pathEditMode="relative" rAng="-1625426" ptsTypes="ff">
                                      <p:cBhvr>
                                        <p:cTn id="153" dur="2000" spd="-100000" fill="hold"/>
                                        <p:tgtEl>
                                          <p:spTgt spid="111650"/>
                                        </p:tgtEl>
                                        <p:attrNameLst>
                                          <p:attrName>ppt_x</p:attrName>
                                          <p:attrName>ppt_y</p:attrName>
                                        </p:attrNameLst>
                                      </p:cBhvr>
                                      <p:rCtr x="278" y="-9769"/>
                                    </p:animMotion>
                                  </p:childTnLst>
                                  <p:subTnLst>
                                    <p:set>
                                      <p:cBhvr override="childStyle">
                                        <p:cTn dur="1" fill="hold" display="0" masterRel="sameClick" afterEffect="1">
                                          <p:stCondLst>
                                            <p:cond evt="end" delay="0">
                                              <p:tn val="152"/>
                                            </p:cond>
                                          </p:stCondLst>
                                        </p:cTn>
                                        <p:tgtEl>
                                          <p:spTgt spid="111650"/>
                                        </p:tgtEl>
                                        <p:attrNameLst>
                                          <p:attrName>style.visibility</p:attrName>
                                        </p:attrNameLst>
                                      </p:cBhvr>
                                      <p:to>
                                        <p:strVal val="hidden"/>
                                      </p:to>
                                    </p:set>
                                  </p:subTnLst>
                                </p:cTn>
                              </p:par>
                              <p:par>
                                <p:cTn id="154" presetID="10" presetClass="entr" presetSubtype="0" fill="hold" nodeType="withEffect">
                                  <p:stCondLst>
                                    <p:cond delay="500"/>
                                  </p:stCondLst>
                                  <p:childTnLst>
                                    <p:set>
                                      <p:cBhvr>
                                        <p:cTn id="155" dur="1" fill="hold">
                                          <p:stCondLst>
                                            <p:cond delay="0"/>
                                          </p:stCondLst>
                                        </p:cTn>
                                        <p:tgtEl>
                                          <p:spTgt spid="111651"/>
                                        </p:tgtEl>
                                        <p:attrNameLst>
                                          <p:attrName>style.visibility</p:attrName>
                                        </p:attrNameLst>
                                      </p:cBhvr>
                                      <p:to>
                                        <p:strVal val="visible"/>
                                      </p:to>
                                    </p:set>
                                    <p:animEffect transition="in" filter="fade">
                                      <p:cBhvr>
                                        <p:cTn id="156" dur="500"/>
                                        <p:tgtEl>
                                          <p:spTgt spid="111651"/>
                                        </p:tgtEl>
                                      </p:cBhvr>
                                    </p:animEffect>
                                  </p:childTnLst>
                                </p:cTn>
                              </p:par>
                              <p:par>
                                <p:cTn id="157" presetID="1" presetClass="path" presetSubtype="0" repeatCount="5000" fill="hold" nodeType="withEffect">
                                  <p:stCondLst>
                                    <p:cond delay="500"/>
                                  </p:stCondLst>
                                  <p:childTnLst>
                                    <p:animMotion origin="layout" path="M 0.00156 -0.00463 C 0.04913 -0.12176 0.14983 -0.17037 0.23299 -0.09028 " pathEditMode="relative" rAng="1681686" ptsTypes="ff">
                                      <p:cBhvr>
                                        <p:cTn id="158" dur="2000" fill="hold"/>
                                        <p:tgtEl>
                                          <p:spTgt spid="111651"/>
                                        </p:tgtEl>
                                        <p:attrNameLst>
                                          <p:attrName>ppt_x</p:attrName>
                                          <p:attrName>ppt_y</p:attrName>
                                        </p:attrNameLst>
                                      </p:cBhvr>
                                      <p:rCtr x="11892" y="-5116"/>
                                    </p:animMotion>
                                  </p:childTnLst>
                                  <p:subTnLst>
                                    <p:set>
                                      <p:cBhvr override="childStyle">
                                        <p:cTn dur="1" fill="hold" display="0" masterRel="sameClick" afterEffect="1">
                                          <p:stCondLst>
                                            <p:cond evt="end" delay="0">
                                              <p:tn val="157"/>
                                            </p:cond>
                                          </p:stCondLst>
                                        </p:cTn>
                                        <p:tgtEl>
                                          <p:spTgt spid="111651"/>
                                        </p:tgtEl>
                                        <p:attrNameLst>
                                          <p:attrName>style.visibility</p:attrName>
                                        </p:attrNameLst>
                                      </p:cBhvr>
                                      <p:to>
                                        <p:strVal val="hidden"/>
                                      </p:to>
                                    </p:set>
                                  </p:subTnLst>
                                </p:cTn>
                              </p:par>
                              <p:par>
                                <p:cTn id="159" presetID="10" presetClass="entr" presetSubtype="0" fill="hold" nodeType="withEffect">
                                  <p:stCondLst>
                                    <p:cond delay="500"/>
                                  </p:stCondLst>
                                  <p:childTnLst>
                                    <p:set>
                                      <p:cBhvr>
                                        <p:cTn id="160" dur="1" fill="hold">
                                          <p:stCondLst>
                                            <p:cond delay="0"/>
                                          </p:stCondLst>
                                        </p:cTn>
                                        <p:tgtEl>
                                          <p:spTgt spid="111652"/>
                                        </p:tgtEl>
                                        <p:attrNameLst>
                                          <p:attrName>style.visibility</p:attrName>
                                        </p:attrNameLst>
                                      </p:cBhvr>
                                      <p:to>
                                        <p:strVal val="visible"/>
                                      </p:to>
                                    </p:set>
                                    <p:animEffect transition="in" filter="fade">
                                      <p:cBhvr>
                                        <p:cTn id="161" dur="500"/>
                                        <p:tgtEl>
                                          <p:spTgt spid="111652"/>
                                        </p:tgtEl>
                                      </p:cBhvr>
                                    </p:animEffect>
                                  </p:childTnLst>
                                </p:cTn>
                              </p:par>
                              <p:par>
                                <p:cTn id="162" presetID="1" presetClass="path" presetSubtype="0" repeatCount="5000" fill="hold" nodeType="withEffect">
                                  <p:stCondLst>
                                    <p:cond delay="500"/>
                                  </p:stCondLst>
                                  <p:childTnLst>
                                    <p:animMotion origin="layout" path="M -3.88889E-6 4.44444E-6 C 0.05539 0.05324 0.07709 0.14259 0.03282 0.20046 " pathEditMode="relative" rAng="7552835" ptsTypes="ff">
                                      <p:cBhvr>
                                        <p:cTn id="163" dur="2000" fill="hold"/>
                                        <p:tgtEl>
                                          <p:spTgt spid="111652"/>
                                        </p:tgtEl>
                                        <p:attrNameLst>
                                          <p:attrName>ppt_x</p:attrName>
                                          <p:attrName>ppt_y</p:attrName>
                                        </p:attrNameLst>
                                      </p:cBhvr>
                                      <p:rCtr x="2066" y="10417"/>
                                    </p:animMotion>
                                  </p:childTnLst>
                                  <p:subTnLst>
                                    <p:set>
                                      <p:cBhvr override="childStyle">
                                        <p:cTn dur="1" fill="hold" display="0" masterRel="sameClick" afterEffect="1">
                                          <p:stCondLst>
                                            <p:cond evt="end" delay="0">
                                              <p:tn val="162"/>
                                            </p:cond>
                                          </p:stCondLst>
                                        </p:cTn>
                                        <p:tgtEl>
                                          <p:spTgt spid="111652"/>
                                        </p:tgtEl>
                                        <p:attrNameLst>
                                          <p:attrName>style.visibility</p:attrName>
                                        </p:attrNameLst>
                                      </p:cBhvr>
                                      <p:to>
                                        <p:strVal val="hidden"/>
                                      </p:to>
                                    </p:set>
                                  </p:subTnLst>
                                </p:cTn>
                              </p:par>
                              <p:par>
                                <p:cTn id="164" presetID="10" presetClass="entr" presetSubtype="0" fill="hold" nodeType="withEffect">
                                  <p:stCondLst>
                                    <p:cond delay="100"/>
                                  </p:stCondLst>
                                  <p:childTnLst>
                                    <p:set>
                                      <p:cBhvr>
                                        <p:cTn id="165" dur="1" fill="hold">
                                          <p:stCondLst>
                                            <p:cond delay="0"/>
                                          </p:stCondLst>
                                        </p:cTn>
                                        <p:tgtEl>
                                          <p:spTgt spid="111653"/>
                                        </p:tgtEl>
                                        <p:attrNameLst>
                                          <p:attrName>style.visibility</p:attrName>
                                        </p:attrNameLst>
                                      </p:cBhvr>
                                      <p:to>
                                        <p:strVal val="visible"/>
                                      </p:to>
                                    </p:set>
                                    <p:animEffect transition="in" filter="fade">
                                      <p:cBhvr>
                                        <p:cTn id="166" dur="500"/>
                                        <p:tgtEl>
                                          <p:spTgt spid="111653"/>
                                        </p:tgtEl>
                                      </p:cBhvr>
                                    </p:animEffect>
                                  </p:childTnLst>
                                </p:cTn>
                              </p:par>
                              <p:par>
                                <p:cTn id="167" presetID="1" presetClass="path" presetSubtype="0" repeatCount="5000" fill="hold" nodeType="withEffect">
                                  <p:stCondLst>
                                    <p:cond delay="100"/>
                                  </p:stCondLst>
                                  <p:childTnLst>
                                    <p:animMotion origin="layout" path="M -0.19358 -0.13402 C -0.10382 -0.1699 -0.01285 -0.11921 4.72222E-6 -4.44444E-6 " pathEditMode="relative" rAng="4400264" ptsTypes="ff">
                                      <p:cBhvr>
                                        <p:cTn id="168" dur="2000" spd="-100000" fill="hold"/>
                                        <p:tgtEl>
                                          <p:spTgt spid="111653"/>
                                        </p:tgtEl>
                                        <p:attrNameLst>
                                          <p:attrName>ppt_x</p:attrName>
                                          <p:attrName>ppt_y</p:attrName>
                                        </p:attrNameLst>
                                      </p:cBhvr>
                                      <p:rCtr x="10312" y="6435"/>
                                    </p:animMotion>
                                  </p:childTnLst>
                                  <p:subTnLst>
                                    <p:set>
                                      <p:cBhvr override="childStyle">
                                        <p:cTn dur="1" fill="hold" display="0" masterRel="sameClick" afterEffect="1">
                                          <p:stCondLst>
                                            <p:cond evt="end" delay="0">
                                              <p:tn val="167"/>
                                            </p:cond>
                                          </p:stCondLst>
                                        </p:cTn>
                                        <p:tgtEl>
                                          <p:spTgt spid="111653"/>
                                        </p:tgtEl>
                                        <p:attrNameLst>
                                          <p:attrName>style.visibility</p:attrName>
                                        </p:attrNameLst>
                                      </p:cBhvr>
                                      <p:to>
                                        <p:strVal val="hidden"/>
                                      </p:to>
                                    </p:set>
                                  </p:subTnLst>
                                </p:cTn>
                              </p:par>
                              <p:par>
                                <p:cTn id="169" presetID="10" presetClass="entr" presetSubtype="0" fill="hold" nodeType="withEffect">
                                  <p:stCondLst>
                                    <p:cond delay="500"/>
                                  </p:stCondLst>
                                  <p:childTnLst>
                                    <p:set>
                                      <p:cBhvr>
                                        <p:cTn id="170" dur="1" fill="hold">
                                          <p:stCondLst>
                                            <p:cond delay="0"/>
                                          </p:stCondLst>
                                        </p:cTn>
                                        <p:tgtEl>
                                          <p:spTgt spid="111654"/>
                                        </p:tgtEl>
                                        <p:attrNameLst>
                                          <p:attrName>style.visibility</p:attrName>
                                        </p:attrNameLst>
                                      </p:cBhvr>
                                      <p:to>
                                        <p:strVal val="visible"/>
                                      </p:to>
                                    </p:set>
                                    <p:animEffect transition="in" filter="fade">
                                      <p:cBhvr>
                                        <p:cTn id="171" dur="500"/>
                                        <p:tgtEl>
                                          <p:spTgt spid="111654"/>
                                        </p:tgtEl>
                                      </p:cBhvr>
                                    </p:animEffect>
                                  </p:childTnLst>
                                </p:cTn>
                              </p:par>
                              <p:par>
                                <p:cTn id="172" presetID="1" presetClass="path" presetSubtype="0" repeatCount="5000" fill="hold" nodeType="withEffect">
                                  <p:stCondLst>
                                    <p:cond delay="500"/>
                                  </p:stCondLst>
                                  <p:childTnLst>
                                    <p:animMotion origin="layout" path="M -0.05487 -0.14838 L -0.00382 -0.00139 " pathEditMode="relative" rAng="0" ptsTypes="AA">
                                      <p:cBhvr>
                                        <p:cTn id="173" dur="2000" spd="-100000" fill="hold"/>
                                        <p:tgtEl>
                                          <p:spTgt spid="111654"/>
                                        </p:tgtEl>
                                        <p:attrNameLst>
                                          <p:attrName>ppt_x</p:attrName>
                                          <p:attrName>ppt_y</p:attrName>
                                        </p:attrNameLst>
                                      </p:cBhvr>
                                      <p:rCtr x="2552" y="7338"/>
                                    </p:animMotion>
                                  </p:childTnLst>
                                  <p:subTnLst>
                                    <p:set>
                                      <p:cBhvr override="childStyle">
                                        <p:cTn dur="1" fill="hold" display="0" masterRel="sameClick" afterEffect="1">
                                          <p:stCondLst>
                                            <p:cond evt="end" delay="0">
                                              <p:tn val="172"/>
                                            </p:cond>
                                          </p:stCondLst>
                                        </p:cTn>
                                        <p:tgtEl>
                                          <p:spTgt spid="111654"/>
                                        </p:tgtEl>
                                        <p:attrNameLst>
                                          <p:attrName>style.visibility</p:attrName>
                                        </p:attrNameLst>
                                      </p:cBhvr>
                                      <p:to>
                                        <p:strVal val="hidden"/>
                                      </p:to>
                                    </p:set>
                                  </p:subTnLst>
                                </p:cTn>
                              </p:par>
                              <p:par>
                                <p:cTn id="174" presetID="10" presetClass="entr" presetSubtype="0" fill="hold" nodeType="withEffect">
                                  <p:stCondLst>
                                    <p:cond delay="1100"/>
                                  </p:stCondLst>
                                  <p:childTnLst>
                                    <p:set>
                                      <p:cBhvr>
                                        <p:cTn id="175" dur="1" fill="hold">
                                          <p:stCondLst>
                                            <p:cond delay="0"/>
                                          </p:stCondLst>
                                        </p:cTn>
                                        <p:tgtEl>
                                          <p:spTgt spid="111655"/>
                                        </p:tgtEl>
                                        <p:attrNameLst>
                                          <p:attrName>style.visibility</p:attrName>
                                        </p:attrNameLst>
                                      </p:cBhvr>
                                      <p:to>
                                        <p:strVal val="visible"/>
                                      </p:to>
                                    </p:set>
                                    <p:animEffect transition="in" filter="fade">
                                      <p:cBhvr>
                                        <p:cTn id="176" dur="500"/>
                                        <p:tgtEl>
                                          <p:spTgt spid="111655"/>
                                        </p:tgtEl>
                                      </p:cBhvr>
                                    </p:animEffect>
                                  </p:childTnLst>
                                </p:cTn>
                              </p:par>
                              <p:par>
                                <p:cTn id="177" presetID="1" presetClass="path" presetSubtype="0" repeatCount="5000" fill="hold" nodeType="withEffect">
                                  <p:stCondLst>
                                    <p:cond delay="1100"/>
                                  </p:stCondLst>
                                  <p:childTnLst>
                                    <p:animMotion origin="layout" path="M -0.01163 -0.00417 L 0.03976 -0.16158 " pathEditMode="relative" rAng="0" ptsTypes="AA">
                                      <p:cBhvr>
                                        <p:cTn id="178" dur="1880" fill="hold"/>
                                        <p:tgtEl>
                                          <p:spTgt spid="111655"/>
                                        </p:tgtEl>
                                        <p:attrNameLst>
                                          <p:attrName>ppt_x</p:attrName>
                                          <p:attrName>ppt_y</p:attrName>
                                        </p:attrNameLst>
                                      </p:cBhvr>
                                      <p:rCtr x="2569" y="-7870"/>
                                    </p:animMotion>
                                  </p:childTnLst>
                                  <p:subTnLst>
                                    <p:set>
                                      <p:cBhvr override="childStyle">
                                        <p:cTn dur="1" fill="hold" display="0" masterRel="sameClick" afterEffect="1">
                                          <p:stCondLst>
                                            <p:cond evt="end" delay="0">
                                              <p:tn val="177"/>
                                            </p:cond>
                                          </p:stCondLst>
                                        </p:cTn>
                                        <p:tgtEl>
                                          <p:spTgt spid="111655"/>
                                        </p:tgtEl>
                                        <p:attrNameLst>
                                          <p:attrName>style.visibility</p:attrName>
                                        </p:attrNameLst>
                                      </p:cBhvr>
                                      <p:to>
                                        <p:strVal val="hidden"/>
                                      </p:to>
                                    </p:set>
                                  </p:subTnLst>
                                </p:cTn>
                              </p:par>
                              <p:par>
                                <p:cTn id="179" presetID="10" presetClass="entr" presetSubtype="0" fill="hold" nodeType="withEffect">
                                  <p:stCondLst>
                                    <p:cond delay="1100"/>
                                  </p:stCondLst>
                                  <p:childTnLst>
                                    <p:set>
                                      <p:cBhvr>
                                        <p:cTn id="180" dur="1" fill="hold">
                                          <p:stCondLst>
                                            <p:cond delay="0"/>
                                          </p:stCondLst>
                                        </p:cTn>
                                        <p:tgtEl>
                                          <p:spTgt spid="111656"/>
                                        </p:tgtEl>
                                        <p:attrNameLst>
                                          <p:attrName>style.visibility</p:attrName>
                                        </p:attrNameLst>
                                      </p:cBhvr>
                                      <p:to>
                                        <p:strVal val="visible"/>
                                      </p:to>
                                    </p:set>
                                    <p:animEffect transition="in" filter="fade">
                                      <p:cBhvr>
                                        <p:cTn id="181" dur="500"/>
                                        <p:tgtEl>
                                          <p:spTgt spid="111656"/>
                                        </p:tgtEl>
                                      </p:cBhvr>
                                    </p:animEffect>
                                  </p:childTnLst>
                                </p:cTn>
                              </p:par>
                              <p:par>
                                <p:cTn id="182" presetID="1" presetClass="path" presetSubtype="0" repeatCount="5000" fill="hold" nodeType="withEffect">
                                  <p:stCondLst>
                                    <p:cond delay="1100"/>
                                  </p:stCondLst>
                                  <p:childTnLst>
                                    <p:animMotion origin="layout" path="M -0.06701 0.24143 C -0.09965 0.13842 -0.07621 0.03078 0.00052 0.00185 " pathEditMode="relative" rAng="-1374668" ptsTypes="ff">
                                      <p:cBhvr>
                                        <p:cTn id="183" dur="1880" spd="-100000" fill="hold"/>
                                        <p:tgtEl>
                                          <p:spTgt spid="111656"/>
                                        </p:tgtEl>
                                        <p:attrNameLst>
                                          <p:attrName>ppt_x</p:attrName>
                                          <p:attrName>ppt_y</p:attrName>
                                        </p:attrNameLst>
                                      </p:cBhvr>
                                      <p:rCtr x="3177" y="-12593"/>
                                    </p:animMotion>
                                  </p:childTnLst>
                                  <p:subTnLst>
                                    <p:set>
                                      <p:cBhvr override="childStyle">
                                        <p:cTn dur="1" fill="hold" display="0" masterRel="sameClick" afterEffect="1">
                                          <p:stCondLst>
                                            <p:cond evt="end" delay="0">
                                              <p:tn val="182"/>
                                            </p:cond>
                                          </p:stCondLst>
                                        </p:cTn>
                                        <p:tgtEl>
                                          <p:spTgt spid="111656"/>
                                        </p:tgtEl>
                                        <p:attrNameLst>
                                          <p:attrName>style.visibility</p:attrName>
                                        </p:attrNameLst>
                                      </p:cBhvr>
                                      <p:to>
                                        <p:strVal val="hidden"/>
                                      </p:to>
                                    </p:set>
                                  </p:subTnLst>
                                </p:cTn>
                              </p:par>
                              <p:par>
                                <p:cTn id="184" presetID="10" presetClass="entr" presetSubtype="0" fill="hold" nodeType="withEffect">
                                  <p:stCondLst>
                                    <p:cond delay="1100"/>
                                  </p:stCondLst>
                                  <p:childTnLst>
                                    <p:set>
                                      <p:cBhvr>
                                        <p:cTn id="185" dur="1" fill="hold">
                                          <p:stCondLst>
                                            <p:cond delay="0"/>
                                          </p:stCondLst>
                                        </p:cTn>
                                        <p:tgtEl>
                                          <p:spTgt spid="111657"/>
                                        </p:tgtEl>
                                        <p:attrNameLst>
                                          <p:attrName>style.visibility</p:attrName>
                                        </p:attrNameLst>
                                      </p:cBhvr>
                                      <p:to>
                                        <p:strVal val="visible"/>
                                      </p:to>
                                    </p:set>
                                    <p:animEffect transition="in" filter="fade">
                                      <p:cBhvr>
                                        <p:cTn id="186" dur="500"/>
                                        <p:tgtEl>
                                          <p:spTgt spid="111657"/>
                                        </p:tgtEl>
                                      </p:cBhvr>
                                    </p:animEffect>
                                  </p:childTnLst>
                                </p:cTn>
                              </p:par>
                              <p:par>
                                <p:cTn id="187" presetID="1" presetClass="path" presetSubtype="0" repeatCount="3000" fill="hold" nodeType="withEffect">
                                  <p:stCondLst>
                                    <p:cond delay="1100"/>
                                  </p:stCondLst>
                                  <p:childTnLst>
                                    <p:animMotion origin="layout" path="M -0.04565 0.21064 C -0.06736 0.1074 -0.0526 0.01226 -0.00329 0.00926 " pathEditMode="relative" rAng="-943163" ptsTypes="ff">
                                      <p:cBhvr>
                                        <p:cTn id="188" dur="2000" spd="-100000" fill="hold"/>
                                        <p:tgtEl>
                                          <p:spTgt spid="111657"/>
                                        </p:tgtEl>
                                        <p:attrNameLst>
                                          <p:attrName>ppt_x</p:attrName>
                                          <p:attrName>ppt_y</p:attrName>
                                        </p:attrNameLst>
                                      </p:cBhvr>
                                      <p:rCtr x="1962" y="-10787"/>
                                    </p:animMotion>
                                  </p:childTnLst>
                                  <p:subTnLst>
                                    <p:set>
                                      <p:cBhvr override="childStyle">
                                        <p:cTn dur="1" fill="hold" display="0" masterRel="sameClick" afterEffect="1">
                                          <p:stCondLst>
                                            <p:cond evt="end" delay="0">
                                              <p:tn val="187"/>
                                            </p:cond>
                                          </p:stCondLst>
                                        </p:cTn>
                                        <p:tgtEl>
                                          <p:spTgt spid="111657"/>
                                        </p:tgtEl>
                                        <p:attrNameLst>
                                          <p:attrName>style.visibility</p:attrName>
                                        </p:attrNameLst>
                                      </p:cBhvr>
                                      <p:to>
                                        <p:strVal val="hidden"/>
                                      </p:to>
                                    </p:set>
                                  </p:subTnLst>
                                </p:cTn>
                              </p:par>
                              <p:par>
                                <p:cTn id="189" presetID="10" presetClass="entr" presetSubtype="0" fill="hold" nodeType="withEffect">
                                  <p:stCondLst>
                                    <p:cond delay="1100"/>
                                  </p:stCondLst>
                                  <p:childTnLst>
                                    <p:set>
                                      <p:cBhvr>
                                        <p:cTn id="190" dur="1" fill="hold">
                                          <p:stCondLst>
                                            <p:cond delay="0"/>
                                          </p:stCondLst>
                                        </p:cTn>
                                        <p:tgtEl>
                                          <p:spTgt spid="111658"/>
                                        </p:tgtEl>
                                        <p:attrNameLst>
                                          <p:attrName>style.visibility</p:attrName>
                                        </p:attrNameLst>
                                      </p:cBhvr>
                                      <p:to>
                                        <p:strVal val="visible"/>
                                      </p:to>
                                    </p:set>
                                    <p:animEffect transition="in" filter="fade">
                                      <p:cBhvr>
                                        <p:cTn id="191" dur="500"/>
                                        <p:tgtEl>
                                          <p:spTgt spid="111658"/>
                                        </p:tgtEl>
                                      </p:cBhvr>
                                    </p:animEffect>
                                  </p:childTnLst>
                                </p:cTn>
                              </p:par>
                              <p:par>
                                <p:cTn id="192" presetID="1" presetClass="path" presetSubtype="0" repeatCount="3000" fill="hold" nodeType="withEffect">
                                  <p:stCondLst>
                                    <p:cond delay="1100"/>
                                  </p:stCondLst>
                                  <p:childTnLst>
                                    <p:animMotion origin="layout" path="M 1.66667E-6 -0.00116 C 0.06042 0.03125 0.08976 0.12685 0.05069 0.22013 " pathEditMode="relative" rAng="6718051" ptsTypes="ff">
                                      <p:cBhvr>
                                        <p:cTn id="193" dur="2000" fill="hold"/>
                                        <p:tgtEl>
                                          <p:spTgt spid="111658"/>
                                        </p:tgtEl>
                                        <p:attrNameLst>
                                          <p:attrName>ppt_x</p:attrName>
                                          <p:attrName>ppt_y</p:attrName>
                                        </p:attrNameLst>
                                      </p:cBhvr>
                                      <p:rCtr x="3003" y="11319"/>
                                    </p:animMotion>
                                  </p:childTnLst>
                                  <p:subTnLst>
                                    <p:set>
                                      <p:cBhvr override="childStyle">
                                        <p:cTn dur="1" fill="hold" display="0" masterRel="sameClick" afterEffect="1">
                                          <p:stCondLst>
                                            <p:cond evt="end" delay="0">
                                              <p:tn val="192"/>
                                            </p:cond>
                                          </p:stCondLst>
                                        </p:cTn>
                                        <p:tgtEl>
                                          <p:spTgt spid="111658"/>
                                        </p:tgtEl>
                                        <p:attrNameLst>
                                          <p:attrName>style.visibility</p:attrName>
                                        </p:attrNameLst>
                                      </p:cBhvr>
                                      <p:to>
                                        <p:strVal val="hidden"/>
                                      </p:to>
                                    </p:set>
                                  </p:subTnLst>
                                </p:cTn>
                              </p:par>
                              <p:par>
                                <p:cTn id="194" presetID="10" presetClass="entr" presetSubtype="0" fill="hold" nodeType="withEffect">
                                  <p:stCondLst>
                                    <p:cond delay="1100"/>
                                  </p:stCondLst>
                                  <p:childTnLst>
                                    <p:set>
                                      <p:cBhvr>
                                        <p:cTn id="195" dur="1" fill="hold">
                                          <p:stCondLst>
                                            <p:cond delay="0"/>
                                          </p:stCondLst>
                                        </p:cTn>
                                        <p:tgtEl>
                                          <p:spTgt spid="111659"/>
                                        </p:tgtEl>
                                        <p:attrNameLst>
                                          <p:attrName>style.visibility</p:attrName>
                                        </p:attrNameLst>
                                      </p:cBhvr>
                                      <p:to>
                                        <p:strVal val="visible"/>
                                      </p:to>
                                    </p:set>
                                    <p:animEffect transition="in" filter="fade">
                                      <p:cBhvr>
                                        <p:cTn id="196" dur="500"/>
                                        <p:tgtEl>
                                          <p:spTgt spid="111659"/>
                                        </p:tgtEl>
                                      </p:cBhvr>
                                    </p:animEffect>
                                  </p:childTnLst>
                                </p:cTn>
                              </p:par>
                              <p:par>
                                <p:cTn id="197" presetID="1" presetClass="path" presetSubtype="0" repeatCount="3000" fill="hold" nodeType="withEffect">
                                  <p:stCondLst>
                                    <p:cond delay="1100"/>
                                  </p:stCondLst>
                                  <p:childTnLst>
                                    <p:animMotion origin="layout" path="M -0.20729 -0.17778 C -0.11528 -0.21459 -0.0184 -0.14607 -1.38889E-6 4.07407E-6 " pathEditMode="relative" rAng="4400264" ptsTypes="ff">
                                      <p:cBhvr>
                                        <p:cTn id="198" dur="2000" spd="-100000" fill="hold"/>
                                        <p:tgtEl>
                                          <p:spTgt spid="111659"/>
                                        </p:tgtEl>
                                        <p:attrNameLst>
                                          <p:attrName>ppt_x</p:attrName>
                                          <p:attrName>ppt_y</p:attrName>
                                        </p:attrNameLst>
                                      </p:cBhvr>
                                      <p:rCtr x="11024" y="8611"/>
                                    </p:animMotion>
                                  </p:childTnLst>
                                  <p:subTnLst>
                                    <p:set>
                                      <p:cBhvr override="childStyle">
                                        <p:cTn dur="1" fill="hold" display="0" masterRel="sameClick" afterEffect="1">
                                          <p:stCondLst>
                                            <p:cond evt="end" delay="0">
                                              <p:tn val="197"/>
                                            </p:cond>
                                          </p:stCondLst>
                                        </p:cTn>
                                        <p:tgtEl>
                                          <p:spTgt spid="111659"/>
                                        </p:tgtEl>
                                        <p:attrNameLst>
                                          <p:attrName>style.visibility</p:attrName>
                                        </p:attrNameLst>
                                      </p:cBhvr>
                                      <p:to>
                                        <p:strVal val="hidden"/>
                                      </p:to>
                                    </p:set>
                                  </p:subTnLst>
                                </p:cTn>
                              </p:par>
                              <p:par>
                                <p:cTn id="199" presetID="10" presetClass="entr" presetSubtype="0" fill="hold" nodeType="withEffect">
                                  <p:stCondLst>
                                    <p:cond delay="1300"/>
                                  </p:stCondLst>
                                  <p:childTnLst>
                                    <p:set>
                                      <p:cBhvr>
                                        <p:cTn id="200" dur="1" fill="hold">
                                          <p:stCondLst>
                                            <p:cond delay="0"/>
                                          </p:stCondLst>
                                        </p:cTn>
                                        <p:tgtEl>
                                          <p:spTgt spid="111660"/>
                                        </p:tgtEl>
                                        <p:attrNameLst>
                                          <p:attrName>style.visibility</p:attrName>
                                        </p:attrNameLst>
                                      </p:cBhvr>
                                      <p:to>
                                        <p:strVal val="visible"/>
                                      </p:to>
                                    </p:set>
                                    <p:animEffect transition="in" filter="fade">
                                      <p:cBhvr>
                                        <p:cTn id="201" dur="500"/>
                                        <p:tgtEl>
                                          <p:spTgt spid="111660"/>
                                        </p:tgtEl>
                                      </p:cBhvr>
                                    </p:animEffect>
                                  </p:childTnLst>
                                </p:cTn>
                              </p:par>
                              <p:par>
                                <p:cTn id="202" presetID="1" presetClass="path" presetSubtype="0" repeatCount="3000" fill="hold" nodeType="withEffect">
                                  <p:stCondLst>
                                    <p:cond delay="1300"/>
                                  </p:stCondLst>
                                  <p:childTnLst>
                                    <p:animMotion origin="layout" path="M 0.00156 -0.00463 C 0.04913 -0.12176 0.14983 -0.17037 0.23299 -0.09028 " pathEditMode="relative" rAng="1681686" ptsTypes="ff">
                                      <p:cBhvr>
                                        <p:cTn id="203" dur="2000" fill="hold"/>
                                        <p:tgtEl>
                                          <p:spTgt spid="111660"/>
                                        </p:tgtEl>
                                        <p:attrNameLst>
                                          <p:attrName>ppt_x</p:attrName>
                                          <p:attrName>ppt_y</p:attrName>
                                        </p:attrNameLst>
                                      </p:cBhvr>
                                      <p:rCtr x="11892" y="-5116"/>
                                    </p:animMotion>
                                  </p:childTnLst>
                                  <p:subTnLst>
                                    <p:set>
                                      <p:cBhvr override="childStyle">
                                        <p:cTn dur="1" fill="hold" display="0" masterRel="sameClick" afterEffect="1">
                                          <p:stCondLst>
                                            <p:cond evt="end" delay="0">
                                              <p:tn val="202"/>
                                            </p:cond>
                                          </p:stCondLst>
                                        </p:cTn>
                                        <p:tgtEl>
                                          <p:spTgt spid="111660"/>
                                        </p:tgtEl>
                                        <p:attrNameLst>
                                          <p:attrName>style.visibility</p:attrName>
                                        </p:attrNameLst>
                                      </p:cBhvr>
                                      <p:to>
                                        <p:strVal val="hidden"/>
                                      </p:to>
                                    </p:set>
                                  </p:subTnLst>
                                </p:cTn>
                              </p:par>
                              <p:par>
                                <p:cTn id="204" presetID="10" presetClass="entr" presetSubtype="0" fill="hold" nodeType="withEffect">
                                  <p:stCondLst>
                                    <p:cond delay="1300"/>
                                  </p:stCondLst>
                                  <p:childTnLst>
                                    <p:set>
                                      <p:cBhvr>
                                        <p:cTn id="205" dur="1" fill="hold">
                                          <p:stCondLst>
                                            <p:cond delay="0"/>
                                          </p:stCondLst>
                                        </p:cTn>
                                        <p:tgtEl>
                                          <p:spTgt spid="111661"/>
                                        </p:tgtEl>
                                        <p:attrNameLst>
                                          <p:attrName>style.visibility</p:attrName>
                                        </p:attrNameLst>
                                      </p:cBhvr>
                                      <p:to>
                                        <p:strVal val="visible"/>
                                      </p:to>
                                    </p:set>
                                    <p:animEffect transition="in" filter="fade">
                                      <p:cBhvr>
                                        <p:cTn id="206" dur="500"/>
                                        <p:tgtEl>
                                          <p:spTgt spid="111661"/>
                                        </p:tgtEl>
                                      </p:cBhvr>
                                    </p:animEffect>
                                  </p:childTnLst>
                                </p:cTn>
                              </p:par>
                              <p:par>
                                <p:cTn id="207" presetID="1" presetClass="path" presetSubtype="0" repeatCount="3000" fill="hold" nodeType="withEffect">
                                  <p:stCondLst>
                                    <p:cond delay="1300"/>
                                  </p:stCondLst>
                                  <p:childTnLst>
                                    <p:animMotion origin="layout" path="M -0.16996 -0.06643 C -0.11233 -0.11666 -0.03524 -0.09537 -5.55556E-7 -3.33333E-6 " pathEditMode="relative" rAng="3409322" ptsTypes="ff">
                                      <p:cBhvr>
                                        <p:cTn id="208" dur="2000" spd="-100000" fill="hold"/>
                                        <p:tgtEl>
                                          <p:spTgt spid="111661"/>
                                        </p:tgtEl>
                                        <p:attrNameLst>
                                          <p:attrName>ppt_x</p:attrName>
                                          <p:attrName>ppt_y</p:attrName>
                                        </p:attrNameLst>
                                      </p:cBhvr>
                                      <p:rCtr x="8906" y="2963"/>
                                    </p:animMotion>
                                  </p:childTnLst>
                                  <p:subTnLst>
                                    <p:set>
                                      <p:cBhvr override="childStyle">
                                        <p:cTn dur="1" fill="hold" display="0" masterRel="sameClick" afterEffect="1">
                                          <p:stCondLst>
                                            <p:cond evt="end" delay="0">
                                              <p:tn val="207"/>
                                            </p:cond>
                                          </p:stCondLst>
                                        </p:cTn>
                                        <p:tgtEl>
                                          <p:spTgt spid="111661"/>
                                        </p:tgtEl>
                                        <p:attrNameLst>
                                          <p:attrName>style.visibility</p:attrName>
                                        </p:attrNameLst>
                                      </p:cBhvr>
                                      <p:to>
                                        <p:strVal val="hidden"/>
                                      </p:to>
                                    </p:set>
                                  </p:subTnLst>
                                </p:cTn>
                              </p:par>
                              <p:par>
                                <p:cTn id="209" presetID="10" presetClass="entr" presetSubtype="0" fill="hold" nodeType="withEffect">
                                  <p:stCondLst>
                                    <p:cond delay="1500"/>
                                  </p:stCondLst>
                                  <p:childTnLst>
                                    <p:set>
                                      <p:cBhvr>
                                        <p:cTn id="210" dur="1" fill="hold">
                                          <p:stCondLst>
                                            <p:cond delay="0"/>
                                          </p:stCondLst>
                                        </p:cTn>
                                        <p:tgtEl>
                                          <p:spTgt spid="111662"/>
                                        </p:tgtEl>
                                        <p:attrNameLst>
                                          <p:attrName>style.visibility</p:attrName>
                                        </p:attrNameLst>
                                      </p:cBhvr>
                                      <p:to>
                                        <p:strVal val="visible"/>
                                      </p:to>
                                    </p:set>
                                    <p:animEffect transition="in" filter="fade">
                                      <p:cBhvr>
                                        <p:cTn id="211" dur="500"/>
                                        <p:tgtEl>
                                          <p:spTgt spid="111662"/>
                                        </p:tgtEl>
                                      </p:cBhvr>
                                    </p:animEffect>
                                  </p:childTnLst>
                                </p:cTn>
                              </p:par>
                              <p:par>
                                <p:cTn id="212" presetID="1" presetClass="path" presetSubtype="0" fill="hold" nodeType="withEffect">
                                  <p:stCondLst>
                                    <p:cond delay="1300"/>
                                  </p:stCondLst>
                                  <p:childTnLst>
                                    <p:animMotion origin="layout" path="M -0.20937 0.01042 C -0.15677 -0.07546 -0.06423 -0.08981 -4.72222E-6 -3.33333E-6 " pathEditMode="relative" rAng="2368234" ptsTypes="ff">
                                      <p:cBhvr>
                                        <p:cTn id="213" dur="2000" spd="-100000" fill="hold"/>
                                        <p:tgtEl>
                                          <p:spTgt spid="111662"/>
                                        </p:tgtEl>
                                        <p:attrNameLst>
                                          <p:attrName>ppt_x</p:attrName>
                                          <p:attrName>ppt_y</p:attrName>
                                        </p:attrNameLst>
                                      </p:cBhvr>
                                      <p:rCtr x="10816" y="-1111"/>
                                    </p:animMotion>
                                  </p:childTnLst>
                                  <p:subTnLst>
                                    <p:set>
                                      <p:cBhvr override="childStyle">
                                        <p:cTn dur="1" fill="hold" display="0" masterRel="sameClick" afterEffect="1">
                                          <p:stCondLst>
                                            <p:cond evt="end" delay="0">
                                              <p:tn val="212"/>
                                            </p:cond>
                                          </p:stCondLst>
                                        </p:cTn>
                                        <p:tgtEl>
                                          <p:spTgt spid="111662"/>
                                        </p:tgtEl>
                                        <p:attrNameLst>
                                          <p:attrName>style.visibility</p:attrName>
                                        </p:attrNameLst>
                                      </p:cBhvr>
                                      <p:to>
                                        <p:strVal val="hidden"/>
                                      </p:to>
                                    </p:set>
                                  </p:subTnLst>
                                </p:cTn>
                              </p:par>
                              <p:par>
                                <p:cTn id="214" presetID="10" presetClass="entr" presetSubtype="0" fill="hold" nodeType="withEffect">
                                  <p:stCondLst>
                                    <p:cond delay="1500"/>
                                  </p:stCondLst>
                                  <p:childTnLst>
                                    <p:set>
                                      <p:cBhvr>
                                        <p:cTn id="215" dur="1" fill="hold">
                                          <p:stCondLst>
                                            <p:cond delay="0"/>
                                          </p:stCondLst>
                                        </p:cTn>
                                        <p:tgtEl>
                                          <p:spTgt spid="111663"/>
                                        </p:tgtEl>
                                        <p:attrNameLst>
                                          <p:attrName>style.visibility</p:attrName>
                                        </p:attrNameLst>
                                      </p:cBhvr>
                                      <p:to>
                                        <p:strVal val="visible"/>
                                      </p:to>
                                    </p:set>
                                    <p:animEffect transition="in" filter="fade">
                                      <p:cBhvr>
                                        <p:cTn id="216" dur="500"/>
                                        <p:tgtEl>
                                          <p:spTgt spid="111663"/>
                                        </p:tgtEl>
                                      </p:cBhvr>
                                    </p:animEffect>
                                  </p:childTnLst>
                                </p:cTn>
                              </p:par>
                              <p:par>
                                <p:cTn id="217" presetID="1" presetClass="path" presetSubtype="0" repeatCount="3000" fill="hold" nodeType="withEffect">
                                  <p:stCondLst>
                                    <p:cond delay="1500"/>
                                  </p:stCondLst>
                                  <p:childTnLst>
                                    <p:animMotion origin="layout" path="M 2.22222E-6 -3.7037E-7 C 0.01562 -0.13148 0.09844 -0.22199 0.19687 -0.18333 " pathEditMode="relative" rAng="516758" ptsTypes="ff">
                                      <p:cBhvr>
                                        <p:cTn id="218" dur="2000" fill="hold"/>
                                        <p:tgtEl>
                                          <p:spTgt spid="111663"/>
                                        </p:tgtEl>
                                        <p:attrNameLst>
                                          <p:attrName>ppt_x</p:attrName>
                                          <p:attrName>ppt_y</p:attrName>
                                        </p:attrNameLst>
                                      </p:cBhvr>
                                      <p:rCtr x="9948" y="-10093"/>
                                    </p:animMotion>
                                  </p:childTnLst>
                                  <p:subTnLst>
                                    <p:set>
                                      <p:cBhvr override="childStyle">
                                        <p:cTn dur="1" fill="hold" display="0" masterRel="sameClick" afterEffect="1">
                                          <p:stCondLst>
                                            <p:cond evt="end" delay="0">
                                              <p:tn val="217"/>
                                            </p:cond>
                                          </p:stCondLst>
                                        </p:cTn>
                                        <p:tgtEl>
                                          <p:spTgt spid="111663"/>
                                        </p:tgtEl>
                                        <p:attrNameLst>
                                          <p:attrName>style.visibility</p:attrName>
                                        </p:attrNameLst>
                                      </p:cBhvr>
                                      <p:to>
                                        <p:strVal val="hidden"/>
                                      </p:to>
                                    </p:set>
                                  </p:subTnLst>
                                </p:cTn>
                              </p:par>
                              <p:par>
                                <p:cTn id="219" presetID="10" presetClass="entr" presetSubtype="0" fill="hold" nodeType="withEffect">
                                  <p:stCondLst>
                                    <p:cond delay="1500"/>
                                  </p:stCondLst>
                                  <p:childTnLst>
                                    <p:set>
                                      <p:cBhvr>
                                        <p:cTn id="220" dur="1" fill="hold">
                                          <p:stCondLst>
                                            <p:cond delay="0"/>
                                          </p:stCondLst>
                                        </p:cTn>
                                        <p:tgtEl>
                                          <p:spTgt spid="111664"/>
                                        </p:tgtEl>
                                        <p:attrNameLst>
                                          <p:attrName>style.visibility</p:attrName>
                                        </p:attrNameLst>
                                      </p:cBhvr>
                                      <p:to>
                                        <p:strVal val="visible"/>
                                      </p:to>
                                    </p:set>
                                    <p:animEffect transition="in" filter="fade">
                                      <p:cBhvr>
                                        <p:cTn id="221" dur="500"/>
                                        <p:tgtEl>
                                          <p:spTgt spid="111664"/>
                                        </p:tgtEl>
                                      </p:cBhvr>
                                    </p:animEffect>
                                  </p:childTnLst>
                                </p:cTn>
                              </p:par>
                              <p:par>
                                <p:cTn id="222" presetID="1" presetClass="path" presetSubtype="0" repeatCount="3000" fill="hold" nodeType="withEffect">
                                  <p:stCondLst>
                                    <p:cond delay="1500"/>
                                  </p:stCondLst>
                                  <p:childTnLst>
                                    <p:animMotion origin="layout" path="M 0.00156 -0.00463 C 0.04913 -0.12176 0.14983 -0.17037 0.23299 -0.09028 " pathEditMode="relative" rAng="1681686" ptsTypes="ff">
                                      <p:cBhvr>
                                        <p:cTn id="223" dur="2000" fill="hold"/>
                                        <p:tgtEl>
                                          <p:spTgt spid="111664"/>
                                        </p:tgtEl>
                                        <p:attrNameLst>
                                          <p:attrName>ppt_x</p:attrName>
                                          <p:attrName>ppt_y</p:attrName>
                                        </p:attrNameLst>
                                      </p:cBhvr>
                                      <p:rCtr x="11892" y="-5116"/>
                                    </p:animMotion>
                                  </p:childTnLst>
                                  <p:subTnLst>
                                    <p:set>
                                      <p:cBhvr override="childStyle">
                                        <p:cTn dur="1" fill="hold" display="0" masterRel="sameClick" afterEffect="1">
                                          <p:stCondLst>
                                            <p:cond evt="end" delay="0">
                                              <p:tn val="222"/>
                                            </p:cond>
                                          </p:stCondLst>
                                        </p:cTn>
                                        <p:tgtEl>
                                          <p:spTgt spid="111664"/>
                                        </p:tgtEl>
                                        <p:attrNameLst>
                                          <p:attrName>style.visibility</p:attrName>
                                        </p:attrNameLst>
                                      </p:cBhvr>
                                      <p:to>
                                        <p:strVal val="hidden"/>
                                      </p:to>
                                    </p:set>
                                  </p:subTnLst>
                                </p:cTn>
                              </p:par>
                              <p:par>
                                <p:cTn id="224" presetID="10" presetClass="entr" presetSubtype="0" fill="hold" nodeType="withEffect">
                                  <p:stCondLst>
                                    <p:cond delay="1500"/>
                                  </p:stCondLst>
                                  <p:childTnLst>
                                    <p:set>
                                      <p:cBhvr>
                                        <p:cTn id="225" dur="1" fill="hold">
                                          <p:stCondLst>
                                            <p:cond delay="0"/>
                                          </p:stCondLst>
                                        </p:cTn>
                                        <p:tgtEl>
                                          <p:spTgt spid="111665"/>
                                        </p:tgtEl>
                                        <p:attrNameLst>
                                          <p:attrName>style.visibility</p:attrName>
                                        </p:attrNameLst>
                                      </p:cBhvr>
                                      <p:to>
                                        <p:strVal val="visible"/>
                                      </p:to>
                                    </p:set>
                                    <p:animEffect transition="in" filter="fade">
                                      <p:cBhvr>
                                        <p:cTn id="226" dur="500"/>
                                        <p:tgtEl>
                                          <p:spTgt spid="111665"/>
                                        </p:tgtEl>
                                      </p:cBhvr>
                                    </p:animEffect>
                                  </p:childTnLst>
                                </p:cTn>
                              </p:par>
                              <p:par>
                                <p:cTn id="227" presetID="10" presetClass="entr" presetSubtype="0" fill="hold" nodeType="withEffect">
                                  <p:stCondLst>
                                    <p:cond delay="1500"/>
                                  </p:stCondLst>
                                  <p:childTnLst>
                                    <p:set>
                                      <p:cBhvr>
                                        <p:cTn id="228" dur="1" fill="hold">
                                          <p:stCondLst>
                                            <p:cond delay="0"/>
                                          </p:stCondLst>
                                        </p:cTn>
                                        <p:tgtEl>
                                          <p:spTgt spid="111666"/>
                                        </p:tgtEl>
                                        <p:attrNameLst>
                                          <p:attrName>style.visibility</p:attrName>
                                        </p:attrNameLst>
                                      </p:cBhvr>
                                      <p:to>
                                        <p:strVal val="visible"/>
                                      </p:to>
                                    </p:set>
                                    <p:animEffect transition="in" filter="fade">
                                      <p:cBhvr>
                                        <p:cTn id="229" dur="500"/>
                                        <p:tgtEl>
                                          <p:spTgt spid="111666"/>
                                        </p:tgtEl>
                                      </p:cBhvr>
                                    </p:animEffect>
                                  </p:childTnLst>
                                </p:cTn>
                              </p:par>
                              <p:par>
                                <p:cTn id="230" presetID="1" presetClass="path" presetSubtype="0" repeatCount="3000" fill="hold" nodeType="withEffect">
                                  <p:stCondLst>
                                    <p:cond delay="1500"/>
                                  </p:stCondLst>
                                  <p:childTnLst>
                                    <p:animMotion origin="layout" path="M -1.38889E-6 3.7037E-6 C 0.06146 -0.07269 0.1559 -0.06412 0.21302 0.04213 " pathEditMode="relative" rAng="2861363" ptsTypes="ff">
                                      <p:cBhvr>
                                        <p:cTn id="231" dur="2000" fill="hold"/>
                                        <p:tgtEl>
                                          <p:spTgt spid="111666"/>
                                        </p:tgtEl>
                                        <p:attrNameLst>
                                          <p:attrName>ppt_x</p:attrName>
                                          <p:attrName>ppt_y</p:attrName>
                                        </p:attrNameLst>
                                      </p:cBhvr>
                                      <p:rCtr x="11059" y="1597"/>
                                    </p:animMotion>
                                  </p:childTnLst>
                                  <p:subTnLst>
                                    <p:set>
                                      <p:cBhvr override="childStyle">
                                        <p:cTn dur="1" fill="hold" display="0" masterRel="sameClick" afterEffect="1">
                                          <p:stCondLst>
                                            <p:cond evt="end" delay="0">
                                              <p:tn val="230"/>
                                            </p:cond>
                                          </p:stCondLst>
                                        </p:cTn>
                                        <p:tgtEl>
                                          <p:spTgt spid="111666"/>
                                        </p:tgtEl>
                                        <p:attrNameLst>
                                          <p:attrName>style.visibility</p:attrName>
                                        </p:attrNameLst>
                                      </p:cBhvr>
                                      <p:to>
                                        <p:strVal val="hidden"/>
                                      </p:to>
                                    </p:set>
                                  </p:subTnLst>
                                </p:cTn>
                              </p:par>
                              <p:par>
                                <p:cTn id="232" presetID="10" presetClass="entr" presetSubtype="0" fill="hold" nodeType="withEffect">
                                  <p:stCondLst>
                                    <p:cond delay="1500"/>
                                  </p:stCondLst>
                                  <p:childTnLst>
                                    <p:set>
                                      <p:cBhvr>
                                        <p:cTn id="233" dur="1" fill="hold">
                                          <p:stCondLst>
                                            <p:cond delay="0"/>
                                          </p:stCondLst>
                                        </p:cTn>
                                        <p:tgtEl>
                                          <p:spTgt spid="111667"/>
                                        </p:tgtEl>
                                        <p:attrNameLst>
                                          <p:attrName>style.visibility</p:attrName>
                                        </p:attrNameLst>
                                      </p:cBhvr>
                                      <p:to>
                                        <p:strVal val="visible"/>
                                      </p:to>
                                    </p:set>
                                    <p:animEffect transition="in" filter="fade">
                                      <p:cBhvr>
                                        <p:cTn id="234" dur="500"/>
                                        <p:tgtEl>
                                          <p:spTgt spid="111667"/>
                                        </p:tgtEl>
                                      </p:cBhvr>
                                    </p:animEffect>
                                  </p:childTnLst>
                                </p:cTn>
                              </p:par>
                              <p:par>
                                <p:cTn id="235" presetID="1" presetClass="path" presetSubtype="0" repeatCount="3000" fill="hold" nodeType="withEffect">
                                  <p:stCondLst>
                                    <p:cond delay="1500"/>
                                  </p:stCondLst>
                                  <p:childTnLst>
                                    <p:animMotion origin="layout" path="M 3.61111E-6 -2.59259E-6 L 0.0434 -0.2044 " pathEditMode="relative" rAng="0" ptsTypes="AA">
                                      <p:cBhvr>
                                        <p:cTn id="236" dur="2000" fill="hold"/>
                                        <p:tgtEl>
                                          <p:spTgt spid="111667"/>
                                        </p:tgtEl>
                                        <p:attrNameLst>
                                          <p:attrName>ppt_x</p:attrName>
                                          <p:attrName>ppt_y</p:attrName>
                                        </p:attrNameLst>
                                      </p:cBhvr>
                                      <p:rCtr x="2170" y="-10231"/>
                                    </p:animMotion>
                                  </p:childTnLst>
                                  <p:subTnLst>
                                    <p:set>
                                      <p:cBhvr override="childStyle">
                                        <p:cTn dur="1" fill="hold" display="0" masterRel="sameClick" afterEffect="1">
                                          <p:stCondLst>
                                            <p:cond evt="end" delay="0">
                                              <p:tn val="235"/>
                                            </p:cond>
                                          </p:stCondLst>
                                        </p:cTn>
                                        <p:tgtEl>
                                          <p:spTgt spid="111667"/>
                                        </p:tgtEl>
                                        <p:attrNameLst>
                                          <p:attrName>style.visibility</p:attrName>
                                        </p:attrNameLst>
                                      </p:cBhvr>
                                      <p:to>
                                        <p:strVal val="hidden"/>
                                      </p:to>
                                    </p:set>
                                  </p:subTnLst>
                                </p:cTn>
                              </p:par>
                              <p:par>
                                <p:cTn id="237" presetID="1" presetClass="path" presetSubtype="0" repeatCount="3000" fill="hold" nodeType="withEffect">
                                  <p:stCondLst>
                                    <p:cond delay="1500"/>
                                  </p:stCondLst>
                                  <p:childTnLst>
                                    <p:animMotion origin="layout" path="M -2.77778E-7 -0.00138 C 0.00677 -0.13449 0.08316 -0.23449 0.18385 -0.20787 " pathEditMode="relative" rAng="203519" ptsTypes="ff">
                                      <p:cBhvr>
                                        <p:cTn id="238" dur="2000" fill="hold"/>
                                        <p:tgtEl>
                                          <p:spTgt spid="111665"/>
                                        </p:tgtEl>
                                        <p:attrNameLst>
                                          <p:attrName>ppt_x</p:attrName>
                                          <p:attrName>ppt_y</p:attrName>
                                        </p:attrNameLst>
                                      </p:cBhvr>
                                      <p:rCtr x="9236" y="-11273"/>
                                    </p:animMotion>
                                  </p:childTnLst>
                                  <p:subTnLst>
                                    <p:set>
                                      <p:cBhvr override="childStyle">
                                        <p:cTn dur="1" fill="hold" display="0" masterRel="sameClick" afterEffect="1">
                                          <p:stCondLst>
                                            <p:cond evt="end" delay="0">
                                              <p:tn val="237"/>
                                            </p:cond>
                                          </p:stCondLst>
                                        </p:cTn>
                                        <p:tgtEl>
                                          <p:spTgt spid="111665"/>
                                        </p:tgtEl>
                                        <p:attrNameLst>
                                          <p:attrName>style.visibility</p:attrName>
                                        </p:attrNameLst>
                                      </p:cBhvr>
                                      <p:to>
                                        <p:strVal val="hidden"/>
                                      </p:to>
                                    </p:set>
                                  </p:subTnLst>
                                </p:cTn>
                              </p:par>
                              <p:par>
                                <p:cTn id="239" presetID="10" presetClass="entr" presetSubtype="0" fill="hold" nodeType="withEffect">
                                  <p:stCondLst>
                                    <p:cond delay="1000"/>
                                  </p:stCondLst>
                                  <p:childTnLst>
                                    <p:set>
                                      <p:cBhvr>
                                        <p:cTn id="240" dur="1" fill="hold">
                                          <p:stCondLst>
                                            <p:cond delay="0"/>
                                          </p:stCondLst>
                                        </p:cTn>
                                        <p:tgtEl>
                                          <p:spTgt spid="111668"/>
                                        </p:tgtEl>
                                        <p:attrNameLst>
                                          <p:attrName>style.visibility</p:attrName>
                                        </p:attrNameLst>
                                      </p:cBhvr>
                                      <p:to>
                                        <p:strVal val="visible"/>
                                      </p:to>
                                    </p:set>
                                    <p:animEffect transition="in" filter="fade">
                                      <p:cBhvr>
                                        <p:cTn id="241" dur="500"/>
                                        <p:tgtEl>
                                          <p:spTgt spid="111668"/>
                                        </p:tgtEl>
                                      </p:cBhvr>
                                    </p:animEffect>
                                  </p:childTnLst>
                                </p:cTn>
                              </p:par>
                              <p:par>
                                <p:cTn id="242" presetID="1" presetClass="path" presetSubtype="0" repeatCount="4000" fill="hold" nodeType="withEffect">
                                  <p:stCondLst>
                                    <p:cond delay="1000"/>
                                  </p:stCondLst>
                                  <p:childTnLst>
                                    <p:animMotion origin="layout" path="M 1.66667E-6 -2.59259E-6 L -0.01163 -0.22014 " pathEditMode="relative" rAng="0" ptsTypes="AA">
                                      <p:cBhvr>
                                        <p:cTn id="243" dur="2000" fill="hold"/>
                                        <p:tgtEl>
                                          <p:spTgt spid="111668"/>
                                        </p:tgtEl>
                                        <p:attrNameLst>
                                          <p:attrName>ppt_x</p:attrName>
                                          <p:attrName>ppt_y</p:attrName>
                                        </p:attrNameLst>
                                      </p:cBhvr>
                                      <p:rCtr x="-590" y="-11019"/>
                                    </p:animMotion>
                                  </p:childTnLst>
                                  <p:subTnLst>
                                    <p:set>
                                      <p:cBhvr override="childStyle">
                                        <p:cTn dur="1" fill="hold" display="0" masterRel="sameClick" afterEffect="1">
                                          <p:stCondLst>
                                            <p:cond evt="end" delay="0">
                                              <p:tn val="242"/>
                                            </p:cond>
                                          </p:stCondLst>
                                        </p:cTn>
                                        <p:tgtEl>
                                          <p:spTgt spid="111668"/>
                                        </p:tgtEl>
                                        <p:attrNameLst>
                                          <p:attrName>style.visibility</p:attrName>
                                        </p:attrNameLst>
                                      </p:cBhvr>
                                      <p:to>
                                        <p:strVal val="hidden"/>
                                      </p:to>
                                    </p:set>
                                  </p:subTnLst>
                                </p:cTn>
                              </p:par>
                              <p:par>
                                <p:cTn id="244" presetID="10" presetClass="entr" presetSubtype="0" fill="hold" nodeType="withEffect">
                                  <p:stCondLst>
                                    <p:cond delay="1000"/>
                                  </p:stCondLst>
                                  <p:childTnLst>
                                    <p:set>
                                      <p:cBhvr>
                                        <p:cTn id="245" dur="1" fill="hold">
                                          <p:stCondLst>
                                            <p:cond delay="0"/>
                                          </p:stCondLst>
                                        </p:cTn>
                                        <p:tgtEl>
                                          <p:spTgt spid="111669"/>
                                        </p:tgtEl>
                                        <p:attrNameLst>
                                          <p:attrName>style.visibility</p:attrName>
                                        </p:attrNameLst>
                                      </p:cBhvr>
                                      <p:to>
                                        <p:strVal val="visible"/>
                                      </p:to>
                                    </p:set>
                                    <p:animEffect transition="in" filter="fade">
                                      <p:cBhvr>
                                        <p:cTn id="246" dur="500"/>
                                        <p:tgtEl>
                                          <p:spTgt spid="111669"/>
                                        </p:tgtEl>
                                      </p:cBhvr>
                                    </p:animEffect>
                                  </p:childTnLst>
                                </p:cTn>
                              </p:par>
                              <p:par>
                                <p:cTn id="247" presetID="1" presetClass="path" presetSubtype="0" repeatCount="4000" fill="hold" nodeType="withEffect">
                                  <p:stCondLst>
                                    <p:cond delay="1000"/>
                                  </p:stCondLst>
                                  <p:childTnLst>
                                    <p:animMotion origin="layout" path="M -0.15938 0.1338 C -0.13299 0.01737 -0.05469 -0.05347 0.02361 -0.00555 " pathEditMode="relative" rAng="1017019" ptsTypes="ff">
                                      <p:cBhvr>
                                        <p:cTn id="248" dur="2000" spd="-100000" fill="hold"/>
                                        <p:tgtEl>
                                          <p:spTgt spid="111669"/>
                                        </p:tgtEl>
                                        <p:attrNameLst>
                                          <p:attrName>ppt_x</p:attrName>
                                          <p:attrName>ppt_y</p:attrName>
                                        </p:attrNameLst>
                                      </p:cBhvr>
                                      <p:rCtr x="9306" y="-7708"/>
                                    </p:animMotion>
                                  </p:childTnLst>
                                  <p:subTnLst>
                                    <p:set>
                                      <p:cBhvr override="childStyle">
                                        <p:cTn dur="1" fill="hold" display="0" masterRel="sameClick" afterEffect="1">
                                          <p:stCondLst>
                                            <p:cond evt="end" delay="0">
                                              <p:tn val="247"/>
                                            </p:cond>
                                          </p:stCondLst>
                                        </p:cTn>
                                        <p:tgtEl>
                                          <p:spTgt spid="111669"/>
                                        </p:tgtEl>
                                        <p:attrNameLst>
                                          <p:attrName>style.visibility</p:attrName>
                                        </p:attrNameLst>
                                      </p:cBhvr>
                                      <p:to>
                                        <p:strVal val="hidden"/>
                                      </p:to>
                                    </p:set>
                                  </p:subTnLst>
                                </p:cTn>
                              </p:par>
                              <p:par>
                                <p:cTn id="249" presetID="10" presetClass="entr" presetSubtype="0" fill="hold" nodeType="withEffect">
                                  <p:stCondLst>
                                    <p:cond delay="1000"/>
                                  </p:stCondLst>
                                  <p:childTnLst>
                                    <p:set>
                                      <p:cBhvr>
                                        <p:cTn id="250" dur="1" fill="hold">
                                          <p:stCondLst>
                                            <p:cond delay="0"/>
                                          </p:stCondLst>
                                        </p:cTn>
                                        <p:tgtEl>
                                          <p:spTgt spid="111670"/>
                                        </p:tgtEl>
                                        <p:attrNameLst>
                                          <p:attrName>style.visibility</p:attrName>
                                        </p:attrNameLst>
                                      </p:cBhvr>
                                      <p:to>
                                        <p:strVal val="visible"/>
                                      </p:to>
                                    </p:set>
                                    <p:animEffect transition="in" filter="fade">
                                      <p:cBhvr>
                                        <p:cTn id="251" dur="500"/>
                                        <p:tgtEl>
                                          <p:spTgt spid="111670"/>
                                        </p:tgtEl>
                                      </p:cBhvr>
                                    </p:animEffect>
                                  </p:childTnLst>
                                </p:cTn>
                              </p:par>
                              <p:par>
                                <p:cTn id="252" presetID="1" presetClass="path" presetSubtype="0" repeatCount="4000" fill="hold" nodeType="withEffect">
                                  <p:stCondLst>
                                    <p:cond delay="1000"/>
                                  </p:stCondLst>
                                  <p:childTnLst>
                                    <p:animMotion origin="layout" path="M 3.88889E-6 -0.00023 C 0.07239 -0.03357 0.15156 0.01991 0.17274 0.14051 " pathEditMode="relative" rAng="4212898" ptsTypes="ff">
                                      <p:cBhvr>
                                        <p:cTn id="253" dur="2000" fill="hold"/>
                                        <p:tgtEl>
                                          <p:spTgt spid="111670"/>
                                        </p:tgtEl>
                                        <p:attrNameLst>
                                          <p:attrName>ppt_x</p:attrName>
                                          <p:attrName>ppt_y</p:attrName>
                                        </p:attrNameLst>
                                      </p:cBhvr>
                                      <p:rCtr x="9132" y="6782"/>
                                    </p:animMotion>
                                  </p:childTnLst>
                                  <p:subTnLst>
                                    <p:set>
                                      <p:cBhvr override="childStyle">
                                        <p:cTn dur="1" fill="hold" display="0" masterRel="sameClick" afterEffect="1">
                                          <p:stCondLst>
                                            <p:cond evt="end" delay="0">
                                              <p:tn val="252"/>
                                            </p:cond>
                                          </p:stCondLst>
                                        </p:cTn>
                                        <p:tgtEl>
                                          <p:spTgt spid="111670"/>
                                        </p:tgtEl>
                                        <p:attrNameLst>
                                          <p:attrName>style.visibility</p:attrName>
                                        </p:attrNameLst>
                                      </p:cBhvr>
                                      <p:to>
                                        <p:strVal val="hidden"/>
                                      </p:to>
                                    </p:set>
                                  </p:subTnLst>
                                </p:cTn>
                              </p:par>
                              <p:par>
                                <p:cTn id="254" presetID="10" presetClass="entr" presetSubtype="0" fill="hold" nodeType="withEffect">
                                  <p:stCondLst>
                                    <p:cond delay="1000"/>
                                  </p:stCondLst>
                                  <p:childTnLst>
                                    <p:set>
                                      <p:cBhvr>
                                        <p:cTn id="255" dur="1" fill="hold">
                                          <p:stCondLst>
                                            <p:cond delay="0"/>
                                          </p:stCondLst>
                                        </p:cTn>
                                        <p:tgtEl>
                                          <p:spTgt spid="111671"/>
                                        </p:tgtEl>
                                        <p:attrNameLst>
                                          <p:attrName>style.visibility</p:attrName>
                                        </p:attrNameLst>
                                      </p:cBhvr>
                                      <p:to>
                                        <p:strVal val="visible"/>
                                      </p:to>
                                    </p:set>
                                    <p:animEffect transition="in" filter="fade">
                                      <p:cBhvr>
                                        <p:cTn id="256" dur="500"/>
                                        <p:tgtEl>
                                          <p:spTgt spid="111671"/>
                                        </p:tgtEl>
                                      </p:cBhvr>
                                    </p:animEffect>
                                  </p:childTnLst>
                                </p:cTn>
                              </p:par>
                              <p:par>
                                <p:cTn id="257" presetID="1" presetClass="path" presetSubtype="0" repeatCount="4000" fill="hold" nodeType="withEffect">
                                  <p:stCondLst>
                                    <p:cond delay="1000"/>
                                  </p:stCondLst>
                                  <p:childTnLst>
                                    <p:animMotion origin="layout" path="M 1.94444E-6 1.85185E-6 L 0.07899 -0.08912 " pathEditMode="relative" rAng="0" ptsTypes="AA">
                                      <p:cBhvr>
                                        <p:cTn id="258" dur="2000" fill="hold"/>
                                        <p:tgtEl>
                                          <p:spTgt spid="111671"/>
                                        </p:tgtEl>
                                        <p:attrNameLst>
                                          <p:attrName>ppt_x</p:attrName>
                                          <p:attrName>ppt_y</p:attrName>
                                        </p:attrNameLst>
                                      </p:cBhvr>
                                      <p:rCtr x="3941" y="-4468"/>
                                    </p:animMotion>
                                  </p:childTnLst>
                                  <p:subTnLst>
                                    <p:set>
                                      <p:cBhvr override="childStyle">
                                        <p:cTn dur="1" fill="hold" display="0" masterRel="sameClick" afterEffect="1">
                                          <p:stCondLst>
                                            <p:cond evt="end" delay="0">
                                              <p:tn val="257"/>
                                            </p:cond>
                                          </p:stCondLst>
                                        </p:cTn>
                                        <p:tgtEl>
                                          <p:spTgt spid="111671"/>
                                        </p:tgtEl>
                                        <p:attrNameLst>
                                          <p:attrName>style.visibility</p:attrName>
                                        </p:attrNameLst>
                                      </p:cBhvr>
                                      <p:to>
                                        <p:strVal val="hidden"/>
                                      </p:to>
                                    </p:set>
                                  </p:subTnLst>
                                </p:cTn>
                              </p:par>
                              <p:par>
                                <p:cTn id="259" presetID="10" presetClass="entr" presetSubtype="0" fill="hold" nodeType="withEffect">
                                  <p:stCondLst>
                                    <p:cond delay="1000"/>
                                  </p:stCondLst>
                                  <p:childTnLst>
                                    <p:set>
                                      <p:cBhvr>
                                        <p:cTn id="260" dur="1" fill="hold">
                                          <p:stCondLst>
                                            <p:cond delay="0"/>
                                          </p:stCondLst>
                                        </p:cTn>
                                        <p:tgtEl>
                                          <p:spTgt spid="111672"/>
                                        </p:tgtEl>
                                        <p:attrNameLst>
                                          <p:attrName>style.visibility</p:attrName>
                                        </p:attrNameLst>
                                      </p:cBhvr>
                                      <p:to>
                                        <p:strVal val="visible"/>
                                      </p:to>
                                    </p:set>
                                    <p:animEffect transition="in" filter="fade">
                                      <p:cBhvr>
                                        <p:cTn id="261" dur="500"/>
                                        <p:tgtEl>
                                          <p:spTgt spid="111672"/>
                                        </p:tgtEl>
                                      </p:cBhvr>
                                    </p:animEffect>
                                  </p:childTnLst>
                                </p:cTn>
                              </p:par>
                              <p:par>
                                <p:cTn id="262" presetID="1" presetClass="path" presetSubtype="0" repeatCount="4000" fill="hold" nodeType="withEffect">
                                  <p:stCondLst>
                                    <p:cond delay="1000"/>
                                  </p:stCondLst>
                                  <p:childTnLst>
                                    <p:animMotion origin="layout" path="M -0.11025 -0.12199 L -0.00799 -0.00139 " pathEditMode="relative" rAng="0" ptsTypes="AA">
                                      <p:cBhvr>
                                        <p:cTn id="263" dur="2000" spd="-100000" fill="hold"/>
                                        <p:tgtEl>
                                          <p:spTgt spid="111672"/>
                                        </p:tgtEl>
                                        <p:attrNameLst>
                                          <p:attrName>ppt_x</p:attrName>
                                          <p:attrName>ppt_y</p:attrName>
                                        </p:attrNameLst>
                                      </p:cBhvr>
                                      <p:rCtr x="5104" y="6019"/>
                                    </p:animMotion>
                                  </p:childTnLst>
                                  <p:subTnLst>
                                    <p:set>
                                      <p:cBhvr override="childStyle">
                                        <p:cTn dur="1" fill="hold" display="0" masterRel="sameClick" afterEffect="1">
                                          <p:stCondLst>
                                            <p:cond evt="end" delay="0">
                                              <p:tn val="262"/>
                                            </p:cond>
                                          </p:stCondLst>
                                        </p:cTn>
                                        <p:tgtEl>
                                          <p:spTgt spid="111672"/>
                                        </p:tgtEl>
                                        <p:attrNameLst>
                                          <p:attrName>style.visibility</p:attrName>
                                        </p:attrNameLst>
                                      </p:cBhvr>
                                      <p:to>
                                        <p:strVal val="hidden"/>
                                      </p:to>
                                    </p:set>
                                  </p:subTnLst>
                                </p:cTn>
                              </p:par>
                              <p:par>
                                <p:cTn id="264" presetID="10" presetClass="entr" presetSubtype="0" fill="hold" nodeType="withEffect">
                                  <p:stCondLst>
                                    <p:cond delay="1000"/>
                                  </p:stCondLst>
                                  <p:childTnLst>
                                    <p:set>
                                      <p:cBhvr>
                                        <p:cTn id="265" dur="1" fill="hold">
                                          <p:stCondLst>
                                            <p:cond delay="0"/>
                                          </p:stCondLst>
                                        </p:cTn>
                                        <p:tgtEl>
                                          <p:spTgt spid="111673"/>
                                        </p:tgtEl>
                                        <p:attrNameLst>
                                          <p:attrName>style.visibility</p:attrName>
                                        </p:attrNameLst>
                                      </p:cBhvr>
                                      <p:to>
                                        <p:strVal val="visible"/>
                                      </p:to>
                                    </p:set>
                                    <p:animEffect transition="in" filter="fade">
                                      <p:cBhvr>
                                        <p:cTn id="266" dur="500"/>
                                        <p:tgtEl>
                                          <p:spTgt spid="111673"/>
                                        </p:tgtEl>
                                      </p:cBhvr>
                                    </p:animEffect>
                                  </p:childTnLst>
                                </p:cTn>
                              </p:par>
                              <p:par>
                                <p:cTn id="267" presetID="1" presetClass="path" presetSubtype="0" repeatCount="4000" fill="hold" nodeType="withEffect">
                                  <p:stCondLst>
                                    <p:cond delay="1000"/>
                                  </p:stCondLst>
                                  <p:childTnLst>
                                    <p:animMotion origin="layout" path="M -0.26111 0.11111 C -0.17378 -0.03079 -0.05573 -0.09329 -1.66667E-6 7.40741E-7 " pathEditMode="relative" rAng="2368234" ptsTypes="ff">
                                      <p:cBhvr>
                                        <p:cTn id="268" dur="2000" spd="-100000" fill="hold"/>
                                        <p:tgtEl>
                                          <p:spTgt spid="111673"/>
                                        </p:tgtEl>
                                        <p:attrNameLst>
                                          <p:attrName>ppt_x</p:attrName>
                                          <p:attrName>ppt_y</p:attrName>
                                        </p:attrNameLst>
                                      </p:cBhvr>
                                      <p:rCtr x="13646" y="-6528"/>
                                    </p:animMotion>
                                  </p:childTnLst>
                                  <p:subTnLst>
                                    <p:set>
                                      <p:cBhvr override="childStyle">
                                        <p:cTn dur="1" fill="hold" display="0" masterRel="sameClick" afterEffect="1">
                                          <p:stCondLst>
                                            <p:cond evt="end" delay="0">
                                              <p:tn val="267"/>
                                            </p:cond>
                                          </p:stCondLst>
                                        </p:cTn>
                                        <p:tgtEl>
                                          <p:spTgt spid="111673"/>
                                        </p:tgtEl>
                                        <p:attrNameLst>
                                          <p:attrName>style.visibility</p:attrName>
                                        </p:attrNameLst>
                                      </p:cBhvr>
                                      <p:to>
                                        <p:strVal val="hidden"/>
                                      </p:to>
                                    </p:set>
                                  </p:subTnLst>
                                </p:cTn>
                              </p:par>
                              <p:par>
                                <p:cTn id="269" presetID="10" presetClass="entr" presetSubtype="0" fill="hold" nodeType="withEffect">
                                  <p:stCondLst>
                                    <p:cond delay="1000"/>
                                  </p:stCondLst>
                                  <p:childTnLst>
                                    <p:set>
                                      <p:cBhvr>
                                        <p:cTn id="270" dur="1" fill="hold">
                                          <p:stCondLst>
                                            <p:cond delay="0"/>
                                          </p:stCondLst>
                                        </p:cTn>
                                        <p:tgtEl>
                                          <p:spTgt spid="111674"/>
                                        </p:tgtEl>
                                        <p:attrNameLst>
                                          <p:attrName>style.visibility</p:attrName>
                                        </p:attrNameLst>
                                      </p:cBhvr>
                                      <p:to>
                                        <p:strVal val="visible"/>
                                      </p:to>
                                    </p:set>
                                    <p:animEffect transition="in" filter="fade">
                                      <p:cBhvr>
                                        <p:cTn id="271" dur="500"/>
                                        <p:tgtEl>
                                          <p:spTgt spid="111674"/>
                                        </p:tgtEl>
                                      </p:cBhvr>
                                    </p:animEffect>
                                  </p:childTnLst>
                                </p:cTn>
                              </p:par>
                              <p:par>
                                <p:cTn id="272" presetID="1" presetClass="path" presetSubtype="0" repeatCount="4000" fill="hold" nodeType="withEffect">
                                  <p:stCondLst>
                                    <p:cond delay="1000"/>
                                  </p:stCondLst>
                                  <p:childTnLst>
                                    <p:animMotion origin="layout" path="M -0.23281 0.09815 C -0.15521 -0.02801 -0.05 -0.0831 1.38889E-6 2.59259E-6 " pathEditMode="relative" rAng="2368234" ptsTypes="ff">
                                      <p:cBhvr>
                                        <p:cTn id="273" dur="2000" spd="-100000" fill="hold"/>
                                        <p:tgtEl>
                                          <p:spTgt spid="111674"/>
                                        </p:tgtEl>
                                        <p:attrNameLst>
                                          <p:attrName>ppt_x</p:attrName>
                                          <p:attrName>ppt_y</p:attrName>
                                        </p:attrNameLst>
                                      </p:cBhvr>
                                      <p:rCtr x="12153" y="-5764"/>
                                    </p:animMotion>
                                  </p:childTnLst>
                                  <p:subTnLst>
                                    <p:set>
                                      <p:cBhvr override="childStyle">
                                        <p:cTn dur="1" fill="hold" display="0" masterRel="sameClick" afterEffect="1">
                                          <p:stCondLst>
                                            <p:cond evt="end" delay="0">
                                              <p:tn val="272"/>
                                            </p:cond>
                                          </p:stCondLst>
                                        </p:cTn>
                                        <p:tgtEl>
                                          <p:spTgt spid="111674"/>
                                        </p:tgtEl>
                                        <p:attrNameLst>
                                          <p:attrName>style.visibility</p:attrName>
                                        </p:attrNameLst>
                                      </p:cBhvr>
                                      <p:to>
                                        <p:strVal val="hidden"/>
                                      </p:to>
                                    </p:set>
                                  </p:subTnLst>
                                </p:cTn>
                              </p:par>
                              <p:par>
                                <p:cTn id="274" presetID="10" presetClass="entr" presetSubtype="0" fill="hold" nodeType="withEffect">
                                  <p:stCondLst>
                                    <p:cond delay="1000"/>
                                  </p:stCondLst>
                                  <p:childTnLst>
                                    <p:set>
                                      <p:cBhvr>
                                        <p:cTn id="275" dur="1" fill="hold">
                                          <p:stCondLst>
                                            <p:cond delay="0"/>
                                          </p:stCondLst>
                                        </p:cTn>
                                        <p:tgtEl>
                                          <p:spTgt spid="111675"/>
                                        </p:tgtEl>
                                        <p:attrNameLst>
                                          <p:attrName>style.visibility</p:attrName>
                                        </p:attrNameLst>
                                      </p:cBhvr>
                                      <p:to>
                                        <p:strVal val="visible"/>
                                      </p:to>
                                    </p:set>
                                    <p:animEffect transition="in" filter="fade">
                                      <p:cBhvr>
                                        <p:cTn id="276" dur="500"/>
                                        <p:tgtEl>
                                          <p:spTgt spid="111675"/>
                                        </p:tgtEl>
                                      </p:cBhvr>
                                    </p:animEffect>
                                  </p:childTnLst>
                                </p:cTn>
                              </p:par>
                              <p:par>
                                <p:cTn id="277" presetID="1" presetClass="path" presetSubtype="0" repeatCount="4000" fill="hold" nodeType="withEffect">
                                  <p:stCondLst>
                                    <p:cond delay="1000"/>
                                  </p:stCondLst>
                                  <p:childTnLst>
                                    <p:animMotion origin="layout" path="M -0.01146 -0.00486 C 0.04931 -0.15602 0.16458 -0.22778 0.25278 -0.13889 " pathEditMode="relative" rAng="1681686" ptsTypes="ff">
                                      <p:cBhvr>
                                        <p:cTn id="278" dur="2000" fill="hold"/>
                                        <p:tgtEl>
                                          <p:spTgt spid="111675"/>
                                        </p:tgtEl>
                                        <p:attrNameLst>
                                          <p:attrName>ppt_x</p:attrName>
                                          <p:attrName>ppt_y</p:attrName>
                                        </p:attrNameLst>
                                      </p:cBhvr>
                                      <p:rCtr x="13611" y="-7731"/>
                                    </p:animMotion>
                                  </p:childTnLst>
                                  <p:subTnLst>
                                    <p:set>
                                      <p:cBhvr override="childStyle">
                                        <p:cTn dur="1" fill="hold" display="0" masterRel="sameClick" afterEffect="1">
                                          <p:stCondLst>
                                            <p:cond evt="end" delay="0">
                                              <p:tn val="277"/>
                                            </p:cond>
                                          </p:stCondLst>
                                        </p:cTn>
                                        <p:tgtEl>
                                          <p:spTgt spid="111675"/>
                                        </p:tgtEl>
                                        <p:attrNameLst>
                                          <p:attrName>style.visibility</p:attrName>
                                        </p:attrNameLst>
                                      </p:cBhvr>
                                      <p:to>
                                        <p:strVal val="hidden"/>
                                      </p:to>
                                    </p:set>
                                  </p:subTnLst>
                                </p:cTn>
                              </p:par>
                              <p:par>
                                <p:cTn id="279" presetID="10" presetClass="entr" presetSubtype="0" fill="hold" nodeType="withEffect">
                                  <p:stCondLst>
                                    <p:cond delay="1000"/>
                                  </p:stCondLst>
                                  <p:childTnLst>
                                    <p:set>
                                      <p:cBhvr>
                                        <p:cTn id="280" dur="1" fill="hold">
                                          <p:stCondLst>
                                            <p:cond delay="0"/>
                                          </p:stCondLst>
                                        </p:cTn>
                                        <p:tgtEl>
                                          <p:spTgt spid="111676"/>
                                        </p:tgtEl>
                                        <p:attrNameLst>
                                          <p:attrName>style.visibility</p:attrName>
                                        </p:attrNameLst>
                                      </p:cBhvr>
                                      <p:to>
                                        <p:strVal val="visible"/>
                                      </p:to>
                                    </p:set>
                                    <p:animEffect transition="in" filter="fade">
                                      <p:cBhvr>
                                        <p:cTn id="281" dur="500"/>
                                        <p:tgtEl>
                                          <p:spTgt spid="111676"/>
                                        </p:tgtEl>
                                      </p:cBhvr>
                                    </p:animEffect>
                                  </p:childTnLst>
                                </p:cTn>
                              </p:par>
                              <p:par>
                                <p:cTn id="282" presetID="1" presetClass="path" presetSubtype="0" repeatCount="4000" fill="hold" nodeType="withEffect">
                                  <p:stCondLst>
                                    <p:cond delay="1000"/>
                                  </p:stCondLst>
                                  <p:childTnLst>
                                    <p:animMotion origin="layout" path="M 0.00191 -0.00139 C 0.07639 -0.08958 0.18298 -0.09028 0.24132 0.02245 " pathEditMode="relative" rAng="2861363" ptsTypes="ff">
                                      <p:cBhvr>
                                        <p:cTn id="283" dur="2000" fill="hold"/>
                                        <p:tgtEl>
                                          <p:spTgt spid="111676"/>
                                        </p:tgtEl>
                                        <p:attrNameLst>
                                          <p:attrName>ppt_x</p:attrName>
                                          <p:attrName>ppt_y</p:attrName>
                                        </p:attrNameLst>
                                      </p:cBhvr>
                                      <p:rCtr x="12483" y="579"/>
                                    </p:animMotion>
                                  </p:childTnLst>
                                  <p:subTnLst>
                                    <p:set>
                                      <p:cBhvr override="childStyle">
                                        <p:cTn dur="1" fill="hold" display="0" masterRel="sameClick" afterEffect="1">
                                          <p:stCondLst>
                                            <p:cond evt="end" delay="0">
                                              <p:tn val="282"/>
                                            </p:cond>
                                          </p:stCondLst>
                                        </p:cTn>
                                        <p:tgtEl>
                                          <p:spTgt spid="11167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animBg="1"/>
      <p:bldP spid="11167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456238" y="4829175"/>
            <a:ext cx="3167062"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sz="2600" b="1">
                <a:solidFill>
                  <a:srgbClr val="990033"/>
                </a:solidFill>
                <a:latin typeface="Garamond" pitchFamily="18" charset="0"/>
              </a:rPr>
              <a:t>elettroscopio caricato positivamente</a:t>
            </a:r>
          </a:p>
        </p:txBody>
      </p:sp>
      <p:sp>
        <p:nvSpPr>
          <p:cNvPr id="19459" name="Rectangle 3"/>
          <p:cNvSpPr>
            <a:spLocks noChangeArrowheads="1"/>
          </p:cNvSpPr>
          <p:nvPr/>
        </p:nvSpPr>
        <p:spPr bwMode="auto">
          <a:xfrm>
            <a:off x="3995738" y="1374775"/>
            <a:ext cx="1116012" cy="360363"/>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pic>
        <p:nvPicPr>
          <p:cNvPr id="19460" name="Picture 4" descr="asta mobile"/>
          <p:cNvPicPr>
            <a:picLocks noChangeAspect="1" noChangeArrowheads="1"/>
          </p:cNvPicPr>
          <p:nvPr/>
        </p:nvPicPr>
        <p:blipFill>
          <a:blip r:embed="rId2">
            <a:lum bright="-10000" contrast="40000"/>
            <a:extLst>
              <a:ext uri="{28A0092B-C50C-407E-A947-70E740481C1C}">
                <a14:useLocalDpi xmlns:a14="http://schemas.microsoft.com/office/drawing/2010/main" val="0"/>
              </a:ext>
            </a:extLst>
          </a:blip>
          <a:srcRect/>
          <a:stretch>
            <a:fillRect/>
          </a:stretch>
        </p:blipFill>
        <p:spPr bwMode="auto">
          <a:xfrm rot="2060402">
            <a:off x="4427538" y="2849563"/>
            <a:ext cx="309562"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elettroscopio no barret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698625"/>
            <a:ext cx="30749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AutoShape 6"/>
          <p:cNvSpPr>
            <a:spLocks noChangeArrowheads="1"/>
          </p:cNvSpPr>
          <p:nvPr/>
        </p:nvSpPr>
        <p:spPr bwMode="auto">
          <a:xfrm rot="10800000">
            <a:off x="3995738" y="-246063"/>
            <a:ext cx="1116012" cy="161925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251 w 21600"/>
              <a:gd name="T13" fmla="*/ 3251 h 21600"/>
              <a:gd name="T14" fmla="*/ 18349 w 21600"/>
              <a:gd name="T15" fmla="*/ 18349 h 21600"/>
            </a:gdLst>
            <a:ahLst/>
            <a:cxnLst>
              <a:cxn ang="T8">
                <a:pos x="T0" y="T1"/>
              </a:cxn>
              <a:cxn ang="T9">
                <a:pos x="T2" y="T3"/>
              </a:cxn>
              <a:cxn ang="T10">
                <a:pos x="T4" y="T5"/>
              </a:cxn>
              <a:cxn ang="T11">
                <a:pos x="T6" y="T7"/>
              </a:cxn>
            </a:cxnLst>
            <a:rect l="T12" t="T13" r="T14" b="T15"/>
            <a:pathLst>
              <a:path w="21600" h="21600">
                <a:moveTo>
                  <a:pt x="0" y="0"/>
                </a:moveTo>
                <a:lnTo>
                  <a:pt x="2902" y="21600"/>
                </a:lnTo>
                <a:lnTo>
                  <a:pt x="18698" y="21600"/>
                </a:lnTo>
                <a:lnTo>
                  <a:pt x="21600" y="0"/>
                </a:lnTo>
                <a:lnTo>
                  <a:pt x="0" y="0"/>
                </a:lnTo>
                <a:close/>
              </a:path>
            </a:pathLst>
          </a:cu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pic>
        <p:nvPicPr>
          <p:cNvPr id="112647" name="Picture 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3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8" name="Picture 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9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9" name="Picture 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50" name="Picture 1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54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51" name="Picture 1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52" name="Picture 1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1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53" name="Picture 1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34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54" name="Picture 1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3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55" name="Picture 1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4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56" name="Picture 1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7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57" name="Picture 1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6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58" name="Picture 1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59" name="Picture 1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2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0" name="Picture 2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0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1" name="Picture 2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2" name="Picture 2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20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3" name="Picture 2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4" name="Picture 2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5" name="Picture 2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6" name="Picture 2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22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7" name="Picture 2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8" name="Picture 2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5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9" name="Picture 2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78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0" name="Picture 3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37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1" name="Picture 3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2" name="Picture 3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3" name="Picture 3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1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4" name="Picture 3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96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5" name="Picture 3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7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6" name="Picture 3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1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7" name="Picture 3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8" name="Picture 3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7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9" name="Picture 3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1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0" name="Picture 4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1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1" name="Picture 4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2" name="Picture 4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13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3" name="Picture 4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071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4" name="Picture 4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37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5" name="Picture 4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77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6" name="Picture 4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98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7" name="Picture 4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2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8" name="Picture 4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866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9" name="Picture 4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78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0" name="Picture 5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2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1" name="Picture 5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0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2" name="Picture 5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32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3" name="Picture 5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35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4" name="Picture 5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94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5" name="Picture 5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81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6" name="Picture 5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18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7" name="Picture 5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71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8" name="Picture 5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54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9" name="Picture 5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0" name="Picture 6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26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1" name="Picture 6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34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2" name="Picture 6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3" name="Picture 6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88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4" name="Picture 6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5" name="Picture 6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6" name="Picture 6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7" name="Picture 6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8" name="Picture 6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4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9" name="Picture 6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0" name="Picture 7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1" name="Picture 7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2" name="Picture 7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3" name="Picture 7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7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4" name="Picture 7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9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5" name="Picture 7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6" name="Picture 7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7" name="Picture 7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51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8" name="Picture 7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276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9" name="Picture 7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55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0" name="Picture 8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1" name="Picture 8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2" name="Picture 8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51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3" name="Picture 8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4" name="Picture 8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2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5" name="Picture 8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51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6" name="Picture 8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7" name="Picture 8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71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8" name="Picture 8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9" name="Picture 8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0" name="Picture 9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1" name="Picture 9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2" name="Picture 9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6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3" name="Picture 9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4" name="Picture 9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38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5" name="Picture 9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046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6" name="Picture 9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61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7" name="Picture 9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8" name="Picture 9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13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9" name="Picture 9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61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0" name="Picture 10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1" name="Picture 10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2" name="Picture 10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3" name="Picture 10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1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4" name="Picture 10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5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5" name="Picture 10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7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6" name="Picture 10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563"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7" name="Picture 10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0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8" name="Picture 10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9" name="Picture 10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5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0" name="Picture 11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89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1" name="Picture 11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2" name="Picture 11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5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3" name="Picture 11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4" name="Picture 11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38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5" name="Picture 11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7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6" name="Picture 11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7" name="Picture 11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1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8" name="Picture 11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1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9" name="Picture 11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3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0" name="Picture 12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1" name="Picture 12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0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2" name="Picture 12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3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3" name="Picture 12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6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4" name="Picture 12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5" name="Picture 12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16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6" name="Picture 12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9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7" name="Picture 12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78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8" name="Picture 12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9" name="Picture 12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0" name="Picture 13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1" name="Picture 13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2" name="Picture 13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2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3" name="Picture 13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4" name="Picture 13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5" name="Picture 13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6" name="Picture 13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72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7" name="Picture 13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8" name="Picture 13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9" name="Picture 13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8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0" name="Picture 14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0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1" name="Picture 14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8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2" name="Picture 14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2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3" name="Picture 14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4" name="Picture 14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13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5" name="Picture 14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7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6" name="Picture 14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7" name="Picture 14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38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8" name="Picture 14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6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9" name="Picture 14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538" y="1322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0" name="Picture 15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92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1" name="Picture 15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175"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2" name="Picture 15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950" y="13223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09" name="Rectangle 153"/>
          <p:cNvSpPr>
            <a:spLocks noChangeArrowheads="1"/>
          </p:cNvSpPr>
          <p:nvPr/>
        </p:nvSpPr>
        <p:spPr bwMode="auto">
          <a:xfrm>
            <a:off x="5148263" y="13414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b="1"/>
              <a:t>Zn</a:t>
            </a:r>
          </a:p>
        </p:txBody>
      </p:sp>
      <p:sp>
        <p:nvSpPr>
          <p:cNvPr id="112794" name="Text Box 154"/>
          <p:cNvSpPr txBox="1">
            <a:spLocks noChangeArrowheads="1"/>
          </p:cNvSpPr>
          <p:nvPr/>
        </p:nvSpPr>
        <p:spPr bwMode="auto">
          <a:xfrm>
            <a:off x="179388" y="404813"/>
            <a:ext cx="382428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400">
                <a:latin typeface="Garamond" pitchFamily="18" charset="0"/>
              </a:rPr>
              <a:t>Ora carichiamo positivamente l’elettroscopio.</a:t>
            </a:r>
          </a:p>
          <a:p>
            <a:pPr eaLnBrk="1" hangingPunct="1"/>
            <a:r>
              <a:rPr lang="it-IT" sz="2400">
                <a:latin typeface="Garamond" pitchFamily="18" charset="0"/>
              </a:rPr>
              <a:t>Se illuminiamo il disco </a:t>
            </a:r>
            <a:br>
              <a:rPr lang="it-IT" sz="2400">
                <a:latin typeface="Garamond" pitchFamily="18" charset="0"/>
              </a:rPr>
            </a:br>
            <a:r>
              <a:rPr lang="it-IT" sz="2400">
                <a:latin typeface="Garamond" pitchFamily="18" charset="0"/>
              </a:rPr>
              <a:t>di Zn con la luce emessa dalla lampada a vapori di mercurio osserviamo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100"/>
                                        <p:tgtEl>
                                          <p:spTgt spid="112794"/>
                                        </p:tgtEl>
                                      </p:cBhvr>
                                    </p:animEffect>
                                    <p:set>
                                      <p:cBhvr>
                                        <p:cTn id="7" dur="1" fill="hold">
                                          <p:stCondLst>
                                            <p:cond delay="99"/>
                                          </p:stCondLst>
                                        </p:cTn>
                                        <p:tgtEl>
                                          <p:spTgt spid="112794"/>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112646"/>
                                        </p:tgtEl>
                                        <p:attrNameLst>
                                          <p:attrName>style.visibility</p:attrName>
                                        </p:attrNameLst>
                                      </p:cBhvr>
                                      <p:to>
                                        <p:strVal val="visible"/>
                                      </p:to>
                                    </p:set>
                                    <p:animEffect transition="in" filter="wipe(up)">
                                      <p:cBhvr>
                                        <p:cTn id="10" dur="2000"/>
                                        <p:tgtEl>
                                          <p:spTgt spid="112646"/>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12650"/>
                                        </p:tgtEl>
                                        <p:attrNameLst>
                                          <p:attrName>style.visibility</p:attrName>
                                        </p:attrNameLst>
                                      </p:cBhvr>
                                      <p:to>
                                        <p:strVal val="visible"/>
                                      </p:to>
                                    </p:set>
                                  </p:childTnLst>
                                </p:cTn>
                              </p:par>
                              <p:par>
                                <p:cTn id="14" presetID="1" presetClass="path" presetSubtype="0" autoRev="1" fill="hold" nodeType="withEffect">
                                  <p:stCondLst>
                                    <p:cond delay="0"/>
                                  </p:stCondLst>
                                  <p:childTnLst>
                                    <p:animMotion origin="layout" path="M -1.66667E-6 -0.00509 L -1.66667E-6 -0.01042 " pathEditMode="relative" rAng="0" ptsTypes="AA">
                                      <p:cBhvr>
                                        <p:cTn id="15" dur="100" fill="hold"/>
                                        <p:tgtEl>
                                          <p:spTgt spid="112650"/>
                                        </p:tgtEl>
                                        <p:attrNameLst>
                                          <p:attrName>ppt_x</p:attrName>
                                          <p:attrName>ppt_y</p:attrName>
                                        </p:attrNameLst>
                                      </p:cBhvr>
                                      <p:rCtr x="0" y="-278"/>
                                    </p:animMotion>
                                  </p:childTnLst>
                                  <p:subTnLst>
                                    <p:set>
                                      <p:cBhvr override="childStyle">
                                        <p:cTn dur="1" fill="hold" display="0" masterRel="sameClick" afterEffect="1">
                                          <p:stCondLst>
                                            <p:cond evt="end" delay="0">
                                              <p:tn val="14"/>
                                            </p:cond>
                                          </p:stCondLst>
                                        </p:cTn>
                                        <p:tgtEl>
                                          <p:spTgt spid="112650"/>
                                        </p:tgtEl>
                                        <p:attrNameLst>
                                          <p:attrName>style.visibility</p:attrName>
                                        </p:attrNameLst>
                                      </p:cBhvr>
                                      <p:to>
                                        <p:strVal val="hidden"/>
                                      </p:to>
                                    </p:set>
                                  </p:subTnLst>
                                </p:cTn>
                              </p:par>
                              <p:par>
                                <p:cTn id="16" presetID="1" presetClass="entr" presetSubtype="0" fill="hold" nodeType="withEffect">
                                  <p:stCondLst>
                                    <p:cond delay="300"/>
                                  </p:stCondLst>
                                  <p:childTnLst>
                                    <p:set>
                                      <p:cBhvr>
                                        <p:cTn id="17" dur="1" fill="hold">
                                          <p:stCondLst>
                                            <p:cond delay="0"/>
                                          </p:stCondLst>
                                        </p:cTn>
                                        <p:tgtEl>
                                          <p:spTgt spid="112647"/>
                                        </p:tgtEl>
                                        <p:attrNameLst>
                                          <p:attrName>style.visibility</p:attrName>
                                        </p:attrNameLst>
                                      </p:cBhvr>
                                      <p:to>
                                        <p:strVal val="visible"/>
                                      </p:to>
                                    </p:set>
                                  </p:childTnLst>
                                </p:cTn>
                              </p:par>
                              <p:par>
                                <p:cTn id="18" presetID="1" presetClass="path" presetSubtype="0" autoRev="1" fill="hold" nodeType="withEffect">
                                  <p:stCondLst>
                                    <p:cond delay="300"/>
                                  </p:stCondLst>
                                  <p:childTnLst>
                                    <p:animMotion origin="layout" path="M -1.66667E-6 -0.00509 L -1.66667E-6 -0.01042 " pathEditMode="relative" rAng="0" ptsTypes="AA">
                                      <p:cBhvr>
                                        <p:cTn id="19" dur="100" fill="hold"/>
                                        <p:tgtEl>
                                          <p:spTgt spid="112647"/>
                                        </p:tgtEl>
                                        <p:attrNameLst>
                                          <p:attrName>ppt_x</p:attrName>
                                          <p:attrName>ppt_y</p:attrName>
                                        </p:attrNameLst>
                                      </p:cBhvr>
                                      <p:rCtr x="0" y="-278"/>
                                    </p:animMotion>
                                  </p:childTnLst>
                                  <p:subTnLst>
                                    <p:set>
                                      <p:cBhvr override="childStyle">
                                        <p:cTn dur="1" fill="hold" display="0" masterRel="sameClick" afterEffect="1">
                                          <p:stCondLst>
                                            <p:cond evt="end" delay="0">
                                              <p:tn val="18"/>
                                            </p:cond>
                                          </p:stCondLst>
                                        </p:cTn>
                                        <p:tgtEl>
                                          <p:spTgt spid="112647"/>
                                        </p:tgtEl>
                                        <p:attrNameLst>
                                          <p:attrName>style.visibility</p:attrName>
                                        </p:attrNameLst>
                                      </p:cBhvr>
                                      <p:to>
                                        <p:strVal val="hidden"/>
                                      </p:to>
                                    </p:set>
                                  </p:subTnLst>
                                </p:cTn>
                              </p:par>
                              <p:par>
                                <p:cTn id="20" presetID="1" presetClass="entr" presetSubtype="0" fill="hold" nodeType="withEffect">
                                  <p:stCondLst>
                                    <p:cond delay="600"/>
                                  </p:stCondLst>
                                  <p:childTnLst>
                                    <p:set>
                                      <p:cBhvr>
                                        <p:cTn id="21" dur="1" fill="hold">
                                          <p:stCondLst>
                                            <p:cond delay="0"/>
                                          </p:stCondLst>
                                        </p:cTn>
                                        <p:tgtEl>
                                          <p:spTgt spid="112648"/>
                                        </p:tgtEl>
                                        <p:attrNameLst>
                                          <p:attrName>style.visibility</p:attrName>
                                        </p:attrNameLst>
                                      </p:cBhvr>
                                      <p:to>
                                        <p:strVal val="visible"/>
                                      </p:to>
                                    </p:set>
                                  </p:childTnLst>
                                </p:cTn>
                              </p:par>
                              <p:par>
                                <p:cTn id="22" presetID="1" presetClass="path" presetSubtype="0" autoRev="1" fill="hold" nodeType="withEffect">
                                  <p:stCondLst>
                                    <p:cond delay="600"/>
                                  </p:stCondLst>
                                  <p:childTnLst>
                                    <p:animMotion origin="layout" path="M -1.66667E-6 -0.00509 L -1.66667E-6 -0.01042 " pathEditMode="relative" rAng="0" ptsTypes="AA">
                                      <p:cBhvr>
                                        <p:cTn id="23" dur="100" fill="hold"/>
                                        <p:tgtEl>
                                          <p:spTgt spid="112648"/>
                                        </p:tgtEl>
                                        <p:attrNameLst>
                                          <p:attrName>ppt_x</p:attrName>
                                          <p:attrName>ppt_y</p:attrName>
                                        </p:attrNameLst>
                                      </p:cBhvr>
                                      <p:rCtr x="0" y="-278"/>
                                    </p:animMotion>
                                  </p:childTnLst>
                                  <p:subTnLst>
                                    <p:set>
                                      <p:cBhvr override="childStyle">
                                        <p:cTn dur="1" fill="hold" display="0" masterRel="sameClick" afterEffect="1">
                                          <p:stCondLst>
                                            <p:cond evt="end" delay="0">
                                              <p:tn val="22"/>
                                            </p:cond>
                                          </p:stCondLst>
                                        </p:cTn>
                                        <p:tgtEl>
                                          <p:spTgt spid="112648"/>
                                        </p:tgtEl>
                                        <p:attrNameLst>
                                          <p:attrName>style.visibility</p:attrName>
                                        </p:attrNameLst>
                                      </p:cBhvr>
                                      <p:to>
                                        <p:strVal val="hidden"/>
                                      </p:to>
                                    </p:set>
                                  </p:subTnLst>
                                </p:cTn>
                              </p:par>
                              <p:par>
                                <p:cTn id="24" presetID="1" presetClass="entr" presetSubtype="0" fill="hold" nodeType="withEffect">
                                  <p:stCondLst>
                                    <p:cond delay="400"/>
                                  </p:stCondLst>
                                  <p:childTnLst>
                                    <p:set>
                                      <p:cBhvr>
                                        <p:cTn id="25" dur="1" fill="hold">
                                          <p:stCondLst>
                                            <p:cond delay="0"/>
                                          </p:stCondLst>
                                        </p:cTn>
                                        <p:tgtEl>
                                          <p:spTgt spid="112649"/>
                                        </p:tgtEl>
                                        <p:attrNameLst>
                                          <p:attrName>style.visibility</p:attrName>
                                        </p:attrNameLst>
                                      </p:cBhvr>
                                      <p:to>
                                        <p:strVal val="visible"/>
                                      </p:to>
                                    </p:set>
                                  </p:childTnLst>
                                </p:cTn>
                              </p:par>
                              <p:par>
                                <p:cTn id="26" presetID="1" presetClass="path" presetSubtype="0" autoRev="1" fill="hold" nodeType="withEffect">
                                  <p:stCondLst>
                                    <p:cond delay="400"/>
                                  </p:stCondLst>
                                  <p:childTnLst>
                                    <p:animMotion origin="layout" path="M -1.66667E-6 -0.00509 L -1.66667E-6 -0.01042 " pathEditMode="relative" rAng="0" ptsTypes="AA">
                                      <p:cBhvr>
                                        <p:cTn id="27" dur="100" fill="hold"/>
                                        <p:tgtEl>
                                          <p:spTgt spid="112649"/>
                                        </p:tgtEl>
                                        <p:attrNameLst>
                                          <p:attrName>ppt_x</p:attrName>
                                          <p:attrName>ppt_y</p:attrName>
                                        </p:attrNameLst>
                                      </p:cBhvr>
                                      <p:rCtr x="0" y="-278"/>
                                    </p:animMotion>
                                  </p:childTnLst>
                                  <p:subTnLst>
                                    <p:set>
                                      <p:cBhvr override="childStyle">
                                        <p:cTn dur="1" fill="hold" display="0" masterRel="sameClick" afterEffect="1">
                                          <p:stCondLst>
                                            <p:cond evt="end" delay="0">
                                              <p:tn val="26"/>
                                            </p:cond>
                                          </p:stCondLst>
                                        </p:cTn>
                                        <p:tgtEl>
                                          <p:spTgt spid="112649"/>
                                        </p:tgtEl>
                                        <p:attrNameLst>
                                          <p:attrName>style.visibility</p:attrName>
                                        </p:attrNameLst>
                                      </p:cBhvr>
                                      <p:to>
                                        <p:strVal val="hidden"/>
                                      </p:to>
                                    </p:set>
                                  </p:subTnLst>
                                </p:cTn>
                              </p:par>
                              <p:par>
                                <p:cTn id="28" presetID="1" presetClass="entr" presetSubtype="0" fill="hold" nodeType="withEffect">
                                  <p:stCondLst>
                                    <p:cond delay="1800"/>
                                  </p:stCondLst>
                                  <p:childTnLst>
                                    <p:set>
                                      <p:cBhvr>
                                        <p:cTn id="29" dur="1" fill="hold">
                                          <p:stCondLst>
                                            <p:cond delay="0"/>
                                          </p:stCondLst>
                                        </p:cTn>
                                        <p:tgtEl>
                                          <p:spTgt spid="112651"/>
                                        </p:tgtEl>
                                        <p:attrNameLst>
                                          <p:attrName>style.visibility</p:attrName>
                                        </p:attrNameLst>
                                      </p:cBhvr>
                                      <p:to>
                                        <p:strVal val="visible"/>
                                      </p:to>
                                    </p:set>
                                  </p:childTnLst>
                                </p:cTn>
                              </p:par>
                              <p:par>
                                <p:cTn id="30" presetID="1" presetClass="path" presetSubtype="0" autoRev="1" fill="hold" nodeType="withEffect">
                                  <p:stCondLst>
                                    <p:cond delay="1800"/>
                                  </p:stCondLst>
                                  <p:childTnLst>
                                    <p:animMotion origin="layout" path="M -1.66667E-6 -0.00509 L -1.66667E-6 -0.01042 " pathEditMode="relative" rAng="0" ptsTypes="AA">
                                      <p:cBhvr>
                                        <p:cTn id="31" dur="100" fill="hold"/>
                                        <p:tgtEl>
                                          <p:spTgt spid="112651"/>
                                        </p:tgtEl>
                                        <p:attrNameLst>
                                          <p:attrName>ppt_x</p:attrName>
                                          <p:attrName>ppt_y</p:attrName>
                                        </p:attrNameLst>
                                      </p:cBhvr>
                                      <p:rCtr x="0" y="-278"/>
                                    </p:animMotion>
                                  </p:childTnLst>
                                  <p:subTnLst>
                                    <p:set>
                                      <p:cBhvr override="childStyle">
                                        <p:cTn dur="1" fill="hold" display="0" masterRel="sameClick" afterEffect="1">
                                          <p:stCondLst>
                                            <p:cond evt="end" delay="0">
                                              <p:tn val="30"/>
                                            </p:cond>
                                          </p:stCondLst>
                                        </p:cTn>
                                        <p:tgtEl>
                                          <p:spTgt spid="112651"/>
                                        </p:tgtEl>
                                        <p:attrNameLst>
                                          <p:attrName>style.visibility</p:attrName>
                                        </p:attrNameLst>
                                      </p:cBhvr>
                                      <p:to>
                                        <p:strVal val="hidden"/>
                                      </p:to>
                                    </p:set>
                                  </p:subTnLst>
                                </p:cTn>
                              </p:par>
                              <p:par>
                                <p:cTn id="32" presetID="1" presetClass="entr" presetSubtype="0" fill="hold" nodeType="withEffect">
                                  <p:stCondLst>
                                    <p:cond delay="900"/>
                                  </p:stCondLst>
                                  <p:childTnLst>
                                    <p:set>
                                      <p:cBhvr>
                                        <p:cTn id="33" dur="1" fill="hold">
                                          <p:stCondLst>
                                            <p:cond delay="0"/>
                                          </p:stCondLst>
                                        </p:cTn>
                                        <p:tgtEl>
                                          <p:spTgt spid="112652"/>
                                        </p:tgtEl>
                                        <p:attrNameLst>
                                          <p:attrName>style.visibility</p:attrName>
                                        </p:attrNameLst>
                                      </p:cBhvr>
                                      <p:to>
                                        <p:strVal val="visible"/>
                                      </p:to>
                                    </p:set>
                                  </p:childTnLst>
                                </p:cTn>
                              </p:par>
                              <p:par>
                                <p:cTn id="34" presetID="1" presetClass="path" presetSubtype="0" autoRev="1" fill="hold" nodeType="withEffect">
                                  <p:stCondLst>
                                    <p:cond delay="900"/>
                                  </p:stCondLst>
                                  <p:childTnLst>
                                    <p:animMotion origin="layout" path="M -1.66667E-6 -0.00509 L -1.66667E-6 -0.01042 " pathEditMode="relative" rAng="0" ptsTypes="AA">
                                      <p:cBhvr>
                                        <p:cTn id="35" dur="100" fill="hold"/>
                                        <p:tgtEl>
                                          <p:spTgt spid="112652"/>
                                        </p:tgtEl>
                                        <p:attrNameLst>
                                          <p:attrName>ppt_x</p:attrName>
                                          <p:attrName>ppt_y</p:attrName>
                                        </p:attrNameLst>
                                      </p:cBhvr>
                                      <p:rCtr x="0" y="-278"/>
                                    </p:animMotion>
                                  </p:childTnLst>
                                  <p:subTnLst>
                                    <p:set>
                                      <p:cBhvr override="childStyle">
                                        <p:cTn dur="1" fill="hold" display="0" masterRel="sameClick" afterEffect="1">
                                          <p:stCondLst>
                                            <p:cond evt="end" delay="0">
                                              <p:tn val="34"/>
                                            </p:cond>
                                          </p:stCondLst>
                                        </p:cTn>
                                        <p:tgtEl>
                                          <p:spTgt spid="112652"/>
                                        </p:tgtEl>
                                        <p:attrNameLst>
                                          <p:attrName>style.visibility</p:attrName>
                                        </p:attrNameLst>
                                      </p:cBhvr>
                                      <p:to>
                                        <p:strVal val="hidden"/>
                                      </p:to>
                                    </p:set>
                                  </p:subTnLst>
                                </p:cTn>
                              </p:par>
                              <p:par>
                                <p:cTn id="36" presetID="1" presetClass="entr" presetSubtype="0" fill="hold" nodeType="withEffect">
                                  <p:stCondLst>
                                    <p:cond delay="1200"/>
                                  </p:stCondLst>
                                  <p:childTnLst>
                                    <p:set>
                                      <p:cBhvr>
                                        <p:cTn id="37" dur="1" fill="hold">
                                          <p:stCondLst>
                                            <p:cond delay="0"/>
                                          </p:stCondLst>
                                        </p:cTn>
                                        <p:tgtEl>
                                          <p:spTgt spid="112653"/>
                                        </p:tgtEl>
                                        <p:attrNameLst>
                                          <p:attrName>style.visibility</p:attrName>
                                        </p:attrNameLst>
                                      </p:cBhvr>
                                      <p:to>
                                        <p:strVal val="visible"/>
                                      </p:to>
                                    </p:set>
                                  </p:childTnLst>
                                </p:cTn>
                              </p:par>
                              <p:par>
                                <p:cTn id="38" presetID="1" presetClass="path" presetSubtype="0" autoRev="1" fill="hold" nodeType="withEffect">
                                  <p:stCondLst>
                                    <p:cond delay="1200"/>
                                  </p:stCondLst>
                                  <p:childTnLst>
                                    <p:animMotion origin="layout" path="M -1.66667E-6 -0.00509 L -1.66667E-6 -0.01042 " pathEditMode="relative" rAng="0" ptsTypes="AA">
                                      <p:cBhvr>
                                        <p:cTn id="39" dur="100" fill="hold"/>
                                        <p:tgtEl>
                                          <p:spTgt spid="112653"/>
                                        </p:tgtEl>
                                        <p:attrNameLst>
                                          <p:attrName>ppt_x</p:attrName>
                                          <p:attrName>ppt_y</p:attrName>
                                        </p:attrNameLst>
                                      </p:cBhvr>
                                      <p:rCtr x="0" y="-278"/>
                                    </p:animMotion>
                                  </p:childTnLst>
                                  <p:subTnLst>
                                    <p:set>
                                      <p:cBhvr override="childStyle">
                                        <p:cTn dur="1" fill="hold" display="0" masterRel="sameClick" afterEffect="1">
                                          <p:stCondLst>
                                            <p:cond evt="end" delay="0">
                                              <p:tn val="38"/>
                                            </p:cond>
                                          </p:stCondLst>
                                        </p:cTn>
                                        <p:tgtEl>
                                          <p:spTgt spid="112653"/>
                                        </p:tgtEl>
                                        <p:attrNameLst>
                                          <p:attrName>style.visibility</p:attrName>
                                        </p:attrNameLst>
                                      </p:cBhvr>
                                      <p:to>
                                        <p:strVal val="hidden"/>
                                      </p:to>
                                    </p:set>
                                  </p:subTnLst>
                                </p:cTn>
                              </p:par>
                              <p:par>
                                <p:cTn id="40" presetID="1" presetClass="entr" presetSubtype="0" fill="hold" nodeType="withEffect">
                                  <p:stCondLst>
                                    <p:cond delay="500"/>
                                  </p:stCondLst>
                                  <p:childTnLst>
                                    <p:set>
                                      <p:cBhvr>
                                        <p:cTn id="41" dur="1" fill="hold">
                                          <p:stCondLst>
                                            <p:cond delay="0"/>
                                          </p:stCondLst>
                                        </p:cTn>
                                        <p:tgtEl>
                                          <p:spTgt spid="112654"/>
                                        </p:tgtEl>
                                        <p:attrNameLst>
                                          <p:attrName>style.visibility</p:attrName>
                                        </p:attrNameLst>
                                      </p:cBhvr>
                                      <p:to>
                                        <p:strVal val="visible"/>
                                      </p:to>
                                    </p:set>
                                  </p:childTnLst>
                                </p:cTn>
                              </p:par>
                              <p:par>
                                <p:cTn id="42" presetID="1" presetClass="path" presetSubtype="0" autoRev="1" fill="hold" nodeType="withEffect">
                                  <p:stCondLst>
                                    <p:cond delay="500"/>
                                  </p:stCondLst>
                                  <p:childTnLst>
                                    <p:animMotion origin="layout" path="M -1.66667E-6 -0.00509 L -1.66667E-6 -0.01042 " pathEditMode="relative" rAng="0" ptsTypes="AA">
                                      <p:cBhvr>
                                        <p:cTn id="43" dur="100" fill="hold"/>
                                        <p:tgtEl>
                                          <p:spTgt spid="112654"/>
                                        </p:tgtEl>
                                        <p:attrNameLst>
                                          <p:attrName>ppt_x</p:attrName>
                                          <p:attrName>ppt_y</p:attrName>
                                        </p:attrNameLst>
                                      </p:cBhvr>
                                      <p:rCtr x="0" y="-278"/>
                                    </p:animMotion>
                                  </p:childTnLst>
                                  <p:subTnLst>
                                    <p:set>
                                      <p:cBhvr override="childStyle">
                                        <p:cTn dur="1" fill="hold" display="0" masterRel="sameClick" afterEffect="1">
                                          <p:stCondLst>
                                            <p:cond evt="end" delay="0">
                                              <p:tn val="42"/>
                                            </p:cond>
                                          </p:stCondLst>
                                        </p:cTn>
                                        <p:tgtEl>
                                          <p:spTgt spid="112654"/>
                                        </p:tgtEl>
                                        <p:attrNameLst>
                                          <p:attrName>style.visibility</p:attrName>
                                        </p:attrNameLst>
                                      </p:cBhvr>
                                      <p:to>
                                        <p:strVal val="hidden"/>
                                      </p:to>
                                    </p:set>
                                  </p:subTnLst>
                                </p:cTn>
                              </p:par>
                              <p:par>
                                <p:cTn id="44" presetID="1" presetClass="entr" presetSubtype="0" fill="hold" nodeType="withEffect">
                                  <p:stCondLst>
                                    <p:cond delay="300"/>
                                  </p:stCondLst>
                                  <p:childTnLst>
                                    <p:set>
                                      <p:cBhvr>
                                        <p:cTn id="45" dur="1" fill="hold">
                                          <p:stCondLst>
                                            <p:cond delay="0"/>
                                          </p:stCondLst>
                                        </p:cTn>
                                        <p:tgtEl>
                                          <p:spTgt spid="112655"/>
                                        </p:tgtEl>
                                        <p:attrNameLst>
                                          <p:attrName>style.visibility</p:attrName>
                                        </p:attrNameLst>
                                      </p:cBhvr>
                                      <p:to>
                                        <p:strVal val="visible"/>
                                      </p:to>
                                    </p:set>
                                  </p:childTnLst>
                                </p:cTn>
                              </p:par>
                              <p:par>
                                <p:cTn id="46" presetID="1" presetClass="path" presetSubtype="0" autoRev="1" fill="hold" nodeType="withEffect">
                                  <p:stCondLst>
                                    <p:cond delay="300"/>
                                  </p:stCondLst>
                                  <p:childTnLst>
                                    <p:animMotion origin="layout" path="M -1.66667E-6 -0.00509 L -1.66667E-6 -0.01042 " pathEditMode="relative" rAng="0" ptsTypes="AA">
                                      <p:cBhvr>
                                        <p:cTn id="47" dur="100" fill="hold"/>
                                        <p:tgtEl>
                                          <p:spTgt spid="112655"/>
                                        </p:tgtEl>
                                        <p:attrNameLst>
                                          <p:attrName>ppt_x</p:attrName>
                                          <p:attrName>ppt_y</p:attrName>
                                        </p:attrNameLst>
                                      </p:cBhvr>
                                      <p:rCtr x="0" y="-278"/>
                                    </p:animMotion>
                                  </p:childTnLst>
                                  <p:subTnLst>
                                    <p:set>
                                      <p:cBhvr override="childStyle">
                                        <p:cTn dur="1" fill="hold" display="0" masterRel="sameClick" afterEffect="1">
                                          <p:stCondLst>
                                            <p:cond evt="end" delay="0">
                                              <p:tn val="46"/>
                                            </p:cond>
                                          </p:stCondLst>
                                        </p:cTn>
                                        <p:tgtEl>
                                          <p:spTgt spid="112655"/>
                                        </p:tgtEl>
                                        <p:attrNameLst>
                                          <p:attrName>style.visibility</p:attrName>
                                        </p:attrNameLst>
                                      </p:cBhvr>
                                      <p:to>
                                        <p:strVal val="hidden"/>
                                      </p:to>
                                    </p:set>
                                  </p:subTnLst>
                                </p:cTn>
                              </p:par>
                              <p:par>
                                <p:cTn id="48" presetID="1" presetClass="entr" presetSubtype="0" fill="hold" nodeType="withEffect">
                                  <p:stCondLst>
                                    <p:cond delay="300"/>
                                  </p:stCondLst>
                                  <p:childTnLst>
                                    <p:set>
                                      <p:cBhvr>
                                        <p:cTn id="49" dur="1" fill="hold">
                                          <p:stCondLst>
                                            <p:cond delay="0"/>
                                          </p:stCondLst>
                                        </p:cTn>
                                        <p:tgtEl>
                                          <p:spTgt spid="112656"/>
                                        </p:tgtEl>
                                        <p:attrNameLst>
                                          <p:attrName>style.visibility</p:attrName>
                                        </p:attrNameLst>
                                      </p:cBhvr>
                                      <p:to>
                                        <p:strVal val="visible"/>
                                      </p:to>
                                    </p:set>
                                  </p:childTnLst>
                                </p:cTn>
                              </p:par>
                              <p:par>
                                <p:cTn id="50" presetID="1" presetClass="path" presetSubtype="0" autoRev="1" fill="hold" nodeType="withEffect">
                                  <p:stCondLst>
                                    <p:cond delay="300"/>
                                  </p:stCondLst>
                                  <p:childTnLst>
                                    <p:animMotion origin="layout" path="M -1.66667E-6 -0.00509 L -1.66667E-6 -0.01042 " pathEditMode="relative" rAng="0" ptsTypes="AA">
                                      <p:cBhvr>
                                        <p:cTn id="51" dur="100" fill="hold"/>
                                        <p:tgtEl>
                                          <p:spTgt spid="112656"/>
                                        </p:tgtEl>
                                        <p:attrNameLst>
                                          <p:attrName>ppt_x</p:attrName>
                                          <p:attrName>ppt_y</p:attrName>
                                        </p:attrNameLst>
                                      </p:cBhvr>
                                      <p:rCtr x="0" y="-278"/>
                                    </p:animMotion>
                                  </p:childTnLst>
                                  <p:subTnLst>
                                    <p:set>
                                      <p:cBhvr override="childStyle">
                                        <p:cTn dur="1" fill="hold" display="0" masterRel="sameClick" afterEffect="1">
                                          <p:stCondLst>
                                            <p:cond evt="end" delay="0">
                                              <p:tn val="50"/>
                                            </p:cond>
                                          </p:stCondLst>
                                        </p:cTn>
                                        <p:tgtEl>
                                          <p:spTgt spid="112656"/>
                                        </p:tgtEl>
                                        <p:attrNameLst>
                                          <p:attrName>style.visibility</p:attrName>
                                        </p:attrNameLst>
                                      </p:cBhvr>
                                      <p:to>
                                        <p:strVal val="hidden"/>
                                      </p:to>
                                    </p:set>
                                  </p:subTnLst>
                                </p:cTn>
                              </p:par>
                              <p:par>
                                <p:cTn id="52" presetID="1" presetClass="entr" presetSubtype="0" fill="hold" nodeType="withEffect">
                                  <p:stCondLst>
                                    <p:cond delay="1400"/>
                                  </p:stCondLst>
                                  <p:childTnLst>
                                    <p:set>
                                      <p:cBhvr>
                                        <p:cTn id="53" dur="1" fill="hold">
                                          <p:stCondLst>
                                            <p:cond delay="0"/>
                                          </p:stCondLst>
                                        </p:cTn>
                                        <p:tgtEl>
                                          <p:spTgt spid="112657"/>
                                        </p:tgtEl>
                                        <p:attrNameLst>
                                          <p:attrName>style.visibility</p:attrName>
                                        </p:attrNameLst>
                                      </p:cBhvr>
                                      <p:to>
                                        <p:strVal val="visible"/>
                                      </p:to>
                                    </p:set>
                                  </p:childTnLst>
                                </p:cTn>
                              </p:par>
                              <p:par>
                                <p:cTn id="54" presetID="1" presetClass="path" presetSubtype="0" autoRev="1" fill="hold" nodeType="withEffect">
                                  <p:stCondLst>
                                    <p:cond delay="1400"/>
                                  </p:stCondLst>
                                  <p:childTnLst>
                                    <p:animMotion origin="layout" path="M -1.66667E-6 -0.00509 L -1.66667E-6 -0.01042 " pathEditMode="relative" rAng="0" ptsTypes="AA">
                                      <p:cBhvr>
                                        <p:cTn id="55" dur="100" fill="hold"/>
                                        <p:tgtEl>
                                          <p:spTgt spid="112657"/>
                                        </p:tgtEl>
                                        <p:attrNameLst>
                                          <p:attrName>ppt_x</p:attrName>
                                          <p:attrName>ppt_y</p:attrName>
                                        </p:attrNameLst>
                                      </p:cBhvr>
                                      <p:rCtr x="0" y="-278"/>
                                    </p:animMotion>
                                  </p:childTnLst>
                                  <p:subTnLst>
                                    <p:set>
                                      <p:cBhvr override="childStyle">
                                        <p:cTn dur="1" fill="hold" display="0" masterRel="sameClick" afterEffect="1">
                                          <p:stCondLst>
                                            <p:cond evt="end" delay="0">
                                              <p:tn val="54"/>
                                            </p:cond>
                                          </p:stCondLst>
                                        </p:cTn>
                                        <p:tgtEl>
                                          <p:spTgt spid="112657"/>
                                        </p:tgtEl>
                                        <p:attrNameLst>
                                          <p:attrName>style.visibility</p:attrName>
                                        </p:attrNameLst>
                                      </p:cBhvr>
                                      <p:to>
                                        <p:strVal val="hidden"/>
                                      </p:to>
                                    </p:set>
                                  </p:subTnLst>
                                </p:cTn>
                              </p:par>
                              <p:par>
                                <p:cTn id="56" presetID="1" presetClass="entr" presetSubtype="0" fill="hold" nodeType="withEffect">
                                  <p:stCondLst>
                                    <p:cond delay="100"/>
                                  </p:stCondLst>
                                  <p:childTnLst>
                                    <p:set>
                                      <p:cBhvr>
                                        <p:cTn id="57" dur="1" fill="hold">
                                          <p:stCondLst>
                                            <p:cond delay="0"/>
                                          </p:stCondLst>
                                        </p:cTn>
                                        <p:tgtEl>
                                          <p:spTgt spid="112658"/>
                                        </p:tgtEl>
                                        <p:attrNameLst>
                                          <p:attrName>style.visibility</p:attrName>
                                        </p:attrNameLst>
                                      </p:cBhvr>
                                      <p:to>
                                        <p:strVal val="visible"/>
                                      </p:to>
                                    </p:set>
                                  </p:childTnLst>
                                </p:cTn>
                              </p:par>
                              <p:par>
                                <p:cTn id="58" presetID="1" presetClass="path" presetSubtype="0" autoRev="1" fill="hold" nodeType="withEffect">
                                  <p:stCondLst>
                                    <p:cond delay="100"/>
                                  </p:stCondLst>
                                  <p:childTnLst>
                                    <p:animMotion origin="layout" path="M -1.66667E-6 -0.00509 L -1.66667E-6 -0.01042 " pathEditMode="relative" rAng="0" ptsTypes="AA">
                                      <p:cBhvr>
                                        <p:cTn id="59" dur="100" fill="hold"/>
                                        <p:tgtEl>
                                          <p:spTgt spid="112658"/>
                                        </p:tgtEl>
                                        <p:attrNameLst>
                                          <p:attrName>ppt_x</p:attrName>
                                          <p:attrName>ppt_y</p:attrName>
                                        </p:attrNameLst>
                                      </p:cBhvr>
                                      <p:rCtr x="0" y="-278"/>
                                    </p:animMotion>
                                  </p:childTnLst>
                                  <p:subTnLst>
                                    <p:set>
                                      <p:cBhvr override="childStyle">
                                        <p:cTn dur="1" fill="hold" display="0" masterRel="sameClick" afterEffect="1">
                                          <p:stCondLst>
                                            <p:cond evt="end" delay="0">
                                              <p:tn val="58"/>
                                            </p:cond>
                                          </p:stCondLst>
                                        </p:cTn>
                                        <p:tgtEl>
                                          <p:spTgt spid="112658"/>
                                        </p:tgtEl>
                                        <p:attrNameLst>
                                          <p:attrName>style.visibility</p:attrName>
                                        </p:attrNameLst>
                                      </p:cBhvr>
                                      <p:to>
                                        <p:strVal val="hidden"/>
                                      </p:to>
                                    </p:set>
                                  </p:subTnLst>
                                </p:cTn>
                              </p:par>
                              <p:par>
                                <p:cTn id="60" presetID="1" presetClass="entr" presetSubtype="0" fill="hold" nodeType="withEffect">
                                  <p:stCondLst>
                                    <p:cond delay="1000"/>
                                  </p:stCondLst>
                                  <p:childTnLst>
                                    <p:set>
                                      <p:cBhvr>
                                        <p:cTn id="61" dur="1" fill="hold">
                                          <p:stCondLst>
                                            <p:cond delay="0"/>
                                          </p:stCondLst>
                                        </p:cTn>
                                        <p:tgtEl>
                                          <p:spTgt spid="112659"/>
                                        </p:tgtEl>
                                        <p:attrNameLst>
                                          <p:attrName>style.visibility</p:attrName>
                                        </p:attrNameLst>
                                      </p:cBhvr>
                                      <p:to>
                                        <p:strVal val="visible"/>
                                      </p:to>
                                    </p:set>
                                  </p:childTnLst>
                                </p:cTn>
                              </p:par>
                              <p:par>
                                <p:cTn id="62" presetID="1" presetClass="path" presetSubtype="0" autoRev="1" fill="hold" nodeType="withEffect">
                                  <p:stCondLst>
                                    <p:cond delay="1000"/>
                                  </p:stCondLst>
                                  <p:childTnLst>
                                    <p:animMotion origin="layout" path="M -1.66667E-6 -0.00509 L -1.66667E-6 -0.01042 " pathEditMode="relative" rAng="0" ptsTypes="AA">
                                      <p:cBhvr>
                                        <p:cTn id="63" dur="100" fill="hold"/>
                                        <p:tgtEl>
                                          <p:spTgt spid="112659"/>
                                        </p:tgtEl>
                                        <p:attrNameLst>
                                          <p:attrName>ppt_x</p:attrName>
                                          <p:attrName>ppt_y</p:attrName>
                                        </p:attrNameLst>
                                      </p:cBhvr>
                                      <p:rCtr x="0" y="-278"/>
                                    </p:animMotion>
                                  </p:childTnLst>
                                  <p:subTnLst>
                                    <p:set>
                                      <p:cBhvr override="childStyle">
                                        <p:cTn dur="1" fill="hold" display="0" masterRel="sameClick" afterEffect="1">
                                          <p:stCondLst>
                                            <p:cond evt="end" delay="0">
                                              <p:tn val="62"/>
                                            </p:cond>
                                          </p:stCondLst>
                                        </p:cTn>
                                        <p:tgtEl>
                                          <p:spTgt spid="112659"/>
                                        </p:tgtEl>
                                        <p:attrNameLst>
                                          <p:attrName>style.visibility</p:attrName>
                                        </p:attrNameLst>
                                      </p:cBhvr>
                                      <p:to>
                                        <p:strVal val="hidden"/>
                                      </p:to>
                                    </p:set>
                                  </p:subTnLst>
                                </p:cTn>
                              </p:par>
                              <p:par>
                                <p:cTn id="64" presetID="1" presetClass="entr" presetSubtype="0" fill="hold" nodeType="withEffect">
                                  <p:stCondLst>
                                    <p:cond delay="1000"/>
                                  </p:stCondLst>
                                  <p:childTnLst>
                                    <p:set>
                                      <p:cBhvr>
                                        <p:cTn id="65" dur="1" fill="hold">
                                          <p:stCondLst>
                                            <p:cond delay="0"/>
                                          </p:stCondLst>
                                        </p:cTn>
                                        <p:tgtEl>
                                          <p:spTgt spid="112660"/>
                                        </p:tgtEl>
                                        <p:attrNameLst>
                                          <p:attrName>style.visibility</p:attrName>
                                        </p:attrNameLst>
                                      </p:cBhvr>
                                      <p:to>
                                        <p:strVal val="visible"/>
                                      </p:to>
                                    </p:set>
                                  </p:childTnLst>
                                </p:cTn>
                              </p:par>
                              <p:par>
                                <p:cTn id="66" presetID="1" presetClass="path" presetSubtype="0" autoRev="1" fill="hold" nodeType="withEffect">
                                  <p:stCondLst>
                                    <p:cond delay="1000"/>
                                  </p:stCondLst>
                                  <p:childTnLst>
                                    <p:animMotion origin="layout" path="M -1.66667E-6 -0.00509 L -1.66667E-6 -0.01042 " pathEditMode="relative" rAng="0" ptsTypes="AA">
                                      <p:cBhvr>
                                        <p:cTn id="67" dur="100" fill="hold"/>
                                        <p:tgtEl>
                                          <p:spTgt spid="112660"/>
                                        </p:tgtEl>
                                        <p:attrNameLst>
                                          <p:attrName>ppt_x</p:attrName>
                                          <p:attrName>ppt_y</p:attrName>
                                        </p:attrNameLst>
                                      </p:cBhvr>
                                      <p:rCtr x="0" y="-278"/>
                                    </p:animMotion>
                                  </p:childTnLst>
                                  <p:subTnLst>
                                    <p:set>
                                      <p:cBhvr override="childStyle">
                                        <p:cTn dur="1" fill="hold" display="0" masterRel="sameClick" afterEffect="1">
                                          <p:stCondLst>
                                            <p:cond evt="end" delay="0">
                                              <p:tn val="66"/>
                                            </p:cond>
                                          </p:stCondLst>
                                        </p:cTn>
                                        <p:tgtEl>
                                          <p:spTgt spid="112660"/>
                                        </p:tgtEl>
                                        <p:attrNameLst>
                                          <p:attrName>style.visibility</p:attrName>
                                        </p:attrNameLst>
                                      </p:cBhvr>
                                      <p:to>
                                        <p:strVal val="hidden"/>
                                      </p:to>
                                    </p:set>
                                  </p:subTnLst>
                                </p:cTn>
                              </p:par>
                            </p:childTnLst>
                          </p:cTn>
                        </p:par>
                        <p:par>
                          <p:cTn id="68" fill="hold" nodeType="afterGroup">
                            <p:stCondLst>
                              <p:cond delay="4000"/>
                            </p:stCondLst>
                            <p:childTnLst>
                              <p:par>
                                <p:cTn id="69" presetID="1" presetClass="entr" presetSubtype="0" fill="hold" nodeType="afterEffect">
                                  <p:stCondLst>
                                    <p:cond delay="0"/>
                                  </p:stCondLst>
                                  <p:childTnLst>
                                    <p:set>
                                      <p:cBhvr>
                                        <p:cTn id="70" dur="1" fill="hold">
                                          <p:stCondLst>
                                            <p:cond delay="0"/>
                                          </p:stCondLst>
                                        </p:cTn>
                                        <p:tgtEl>
                                          <p:spTgt spid="112664"/>
                                        </p:tgtEl>
                                        <p:attrNameLst>
                                          <p:attrName>style.visibility</p:attrName>
                                        </p:attrNameLst>
                                      </p:cBhvr>
                                      <p:to>
                                        <p:strVal val="visible"/>
                                      </p:to>
                                    </p:set>
                                  </p:childTnLst>
                                </p:cTn>
                              </p:par>
                              <p:par>
                                <p:cTn id="71" presetID="1" presetClass="path" presetSubtype="0" autoRev="1" fill="hold" nodeType="withEffect">
                                  <p:stCondLst>
                                    <p:cond delay="0"/>
                                  </p:stCondLst>
                                  <p:childTnLst>
                                    <p:animMotion origin="layout" path="M -1.66667E-6 -0.00509 L -1.66667E-6 -0.01042 " pathEditMode="relative" rAng="0" ptsTypes="AA">
                                      <p:cBhvr>
                                        <p:cTn id="72" dur="100" fill="hold"/>
                                        <p:tgtEl>
                                          <p:spTgt spid="112664"/>
                                        </p:tgtEl>
                                        <p:attrNameLst>
                                          <p:attrName>ppt_x</p:attrName>
                                          <p:attrName>ppt_y</p:attrName>
                                        </p:attrNameLst>
                                      </p:cBhvr>
                                      <p:rCtr x="0" y="-278"/>
                                    </p:animMotion>
                                  </p:childTnLst>
                                  <p:subTnLst>
                                    <p:set>
                                      <p:cBhvr override="childStyle">
                                        <p:cTn dur="1" fill="hold" display="0" masterRel="sameClick" afterEffect="1">
                                          <p:stCondLst>
                                            <p:cond evt="end" delay="0">
                                              <p:tn val="71"/>
                                            </p:cond>
                                          </p:stCondLst>
                                        </p:cTn>
                                        <p:tgtEl>
                                          <p:spTgt spid="112664"/>
                                        </p:tgtEl>
                                        <p:attrNameLst>
                                          <p:attrName>style.visibility</p:attrName>
                                        </p:attrNameLst>
                                      </p:cBhvr>
                                      <p:to>
                                        <p:strVal val="hidden"/>
                                      </p:to>
                                    </p:set>
                                  </p:subTnLst>
                                </p:cTn>
                              </p:par>
                              <p:par>
                                <p:cTn id="73" presetID="1" presetClass="entr" presetSubtype="0" fill="hold" nodeType="withEffect">
                                  <p:stCondLst>
                                    <p:cond delay="300"/>
                                  </p:stCondLst>
                                  <p:childTnLst>
                                    <p:set>
                                      <p:cBhvr>
                                        <p:cTn id="74" dur="1" fill="hold">
                                          <p:stCondLst>
                                            <p:cond delay="0"/>
                                          </p:stCondLst>
                                        </p:cTn>
                                        <p:tgtEl>
                                          <p:spTgt spid="112661"/>
                                        </p:tgtEl>
                                        <p:attrNameLst>
                                          <p:attrName>style.visibility</p:attrName>
                                        </p:attrNameLst>
                                      </p:cBhvr>
                                      <p:to>
                                        <p:strVal val="visible"/>
                                      </p:to>
                                    </p:set>
                                  </p:childTnLst>
                                </p:cTn>
                              </p:par>
                              <p:par>
                                <p:cTn id="75" presetID="1" presetClass="path" presetSubtype="0" autoRev="1" fill="hold" nodeType="withEffect">
                                  <p:stCondLst>
                                    <p:cond delay="300"/>
                                  </p:stCondLst>
                                  <p:childTnLst>
                                    <p:animMotion origin="layout" path="M -1.66667E-6 -0.00509 L -1.66667E-6 -0.01042 " pathEditMode="relative" rAng="0" ptsTypes="AA">
                                      <p:cBhvr>
                                        <p:cTn id="76" dur="100" fill="hold"/>
                                        <p:tgtEl>
                                          <p:spTgt spid="112661"/>
                                        </p:tgtEl>
                                        <p:attrNameLst>
                                          <p:attrName>ppt_x</p:attrName>
                                          <p:attrName>ppt_y</p:attrName>
                                        </p:attrNameLst>
                                      </p:cBhvr>
                                      <p:rCtr x="0" y="-278"/>
                                    </p:animMotion>
                                  </p:childTnLst>
                                  <p:subTnLst>
                                    <p:set>
                                      <p:cBhvr override="childStyle">
                                        <p:cTn dur="1" fill="hold" display="0" masterRel="sameClick" afterEffect="1">
                                          <p:stCondLst>
                                            <p:cond evt="end" delay="0">
                                              <p:tn val="75"/>
                                            </p:cond>
                                          </p:stCondLst>
                                        </p:cTn>
                                        <p:tgtEl>
                                          <p:spTgt spid="112661"/>
                                        </p:tgtEl>
                                        <p:attrNameLst>
                                          <p:attrName>style.visibility</p:attrName>
                                        </p:attrNameLst>
                                      </p:cBhvr>
                                      <p:to>
                                        <p:strVal val="hidden"/>
                                      </p:to>
                                    </p:set>
                                  </p:subTnLst>
                                </p:cTn>
                              </p:par>
                              <p:par>
                                <p:cTn id="77" presetID="1" presetClass="entr" presetSubtype="0" fill="hold" nodeType="withEffect">
                                  <p:stCondLst>
                                    <p:cond delay="600"/>
                                  </p:stCondLst>
                                  <p:childTnLst>
                                    <p:set>
                                      <p:cBhvr>
                                        <p:cTn id="78" dur="1" fill="hold">
                                          <p:stCondLst>
                                            <p:cond delay="0"/>
                                          </p:stCondLst>
                                        </p:cTn>
                                        <p:tgtEl>
                                          <p:spTgt spid="112662"/>
                                        </p:tgtEl>
                                        <p:attrNameLst>
                                          <p:attrName>style.visibility</p:attrName>
                                        </p:attrNameLst>
                                      </p:cBhvr>
                                      <p:to>
                                        <p:strVal val="visible"/>
                                      </p:to>
                                    </p:set>
                                  </p:childTnLst>
                                </p:cTn>
                              </p:par>
                              <p:par>
                                <p:cTn id="79" presetID="1" presetClass="path" presetSubtype="0" autoRev="1" fill="hold" nodeType="withEffect">
                                  <p:stCondLst>
                                    <p:cond delay="600"/>
                                  </p:stCondLst>
                                  <p:childTnLst>
                                    <p:animMotion origin="layout" path="M -1.66667E-6 -0.00509 L -1.66667E-6 -0.01042 " pathEditMode="relative" rAng="0" ptsTypes="AA">
                                      <p:cBhvr>
                                        <p:cTn id="80" dur="100" fill="hold"/>
                                        <p:tgtEl>
                                          <p:spTgt spid="112662"/>
                                        </p:tgtEl>
                                        <p:attrNameLst>
                                          <p:attrName>ppt_x</p:attrName>
                                          <p:attrName>ppt_y</p:attrName>
                                        </p:attrNameLst>
                                      </p:cBhvr>
                                      <p:rCtr x="0" y="-278"/>
                                    </p:animMotion>
                                  </p:childTnLst>
                                  <p:subTnLst>
                                    <p:set>
                                      <p:cBhvr override="childStyle">
                                        <p:cTn dur="1" fill="hold" display="0" masterRel="sameClick" afterEffect="1">
                                          <p:stCondLst>
                                            <p:cond evt="end" delay="0">
                                              <p:tn val="79"/>
                                            </p:cond>
                                          </p:stCondLst>
                                        </p:cTn>
                                        <p:tgtEl>
                                          <p:spTgt spid="112662"/>
                                        </p:tgtEl>
                                        <p:attrNameLst>
                                          <p:attrName>style.visibility</p:attrName>
                                        </p:attrNameLst>
                                      </p:cBhvr>
                                      <p:to>
                                        <p:strVal val="hidden"/>
                                      </p:to>
                                    </p:set>
                                  </p:subTnLst>
                                </p:cTn>
                              </p:par>
                              <p:par>
                                <p:cTn id="81" presetID="1" presetClass="entr" presetSubtype="0" fill="hold" nodeType="withEffect">
                                  <p:stCondLst>
                                    <p:cond delay="400"/>
                                  </p:stCondLst>
                                  <p:childTnLst>
                                    <p:set>
                                      <p:cBhvr>
                                        <p:cTn id="82" dur="1" fill="hold">
                                          <p:stCondLst>
                                            <p:cond delay="0"/>
                                          </p:stCondLst>
                                        </p:cTn>
                                        <p:tgtEl>
                                          <p:spTgt spid="112663"/>
                                        </p:tgtEl>
                                        <p:attrNameLst>
                                          <p:attrName>style.visibility</p:attrName>
                                        </p:attrNameLst>
                                      </p:cBhvr>
                                      <p:to>
                                        <p:strVal val="visible"/>
                                      </p:to>
                                    </p:set>
                                  </p:childTnLst>
                                </p:cTn>
                              </p:par>
                              <p:par>
                                <p:cTn id="83" presetID="1" presetClass="path" presetSubtype="0" autoRev="1" fill="hold" nodeType="withEffect">
                                  <p:stCondLst>
                                    <p:cond delay="400"/>
                                  </p:stCondLst>
                                  <p:childTnLst>
                                    <p:animMotion origin="layout" path="M -1.66667E-6 -0.00509 L -1.66667E-6 -0.01042 " pathEditMode="relative" rAng="0" ptsTypes="AA">
                                      <p:cBhvr>
                                        <p:cTn id="84" dur="100" fill="hold"/>
                                        <p:tgtEl>
                                          <p:spTgt spid="112663"/>
                                        </p:tgtEl>
                                        <p:attrNameLst>
                                          <p:attrName>ppt_x</p:attrName>
                                          <p:attrName>ppt_y</p:attrName>
                                        </p:attrNameLst>
                                      </p:cBhvr>
                                      <p:rCtr x="0" y="-278"/>
                                    </p:animMotion>
                                  </p:childTnLst>
                                  <p:subTnLst>
                                    <p:set>
                                      <p:cBhvr override="childStyle">
                                        <p:cTn dur="1" fill="hold" display="0" masterRel="sameClick" afterEffect="1">
                                          <p:stCondLst>
                                            <p:cond evt="end" delay="0">
                                              <p:tn val="83"/>
                                            </p:cond>
                                          </p:stCondLst>
                                        </p:cTn>
                                        <p:tgtEl>
                                          <p:spTgt spid="112663"/>
                                        </p:tgtEl>
                                        <p:attrNameLst>
                                          <p:attrName>style.visibility</p:attrName>
                                        </p:attrNameLst>
                                      </p:cBhvr>
                                      <p:to>
                                        <p:strVal val="hidden"/>
                                      </p:to>
                                    </p:set>
                                  </p:subTnLst>
                                </p:cTn>
                              </p:par>
                              <p:par>
                                <p:cTn id="85" presetID="1" presetClass="entr" presetSubtype="0" fill="hold" nodeType="withEffect">
                                  <p:stCondLst>
                                    <p:cond delay="1800"/>
                                  </p:stCondLst>
                                  <p:childTnLst>
                                    <p:set>
                                      <p:cBhvr>
                                        <p:cTn id="86" dur="1" fill="hold">
                                          <p:stCondLst>
                                            <p:cond delay="0"/>
                                          </p:stCondLst>
                                        </p:cTn>
                                        <p:tgtEl>
                                          <p:spTgt spid="112665"/>
                                        </p:tgtEl>
                                        <p:attrNameLst>
                                          <p:attrName>style.visibility</p:attrName>
                                        </p:attrNameLst>
                                      </p:cBhvr>
                                      <p:to>
                                        <p:strVal val="visible"/>
                                      </p:to>
                                    </p:set>
                                  </p:childTnLst>
                                </p:cTn>
                              </p:par>
                              <p:par>
                                <p:cTn id="87" presetID="1" presetClass="path" presetSubtype="0" autoRev="1" fill="hold" nodeType="withEffect">
                                  <p:stCondLst>
                                    <p:cond delay="1800"/>
                                  </p:stCondLst>
                                  <p:childTnLst>
                                    <p:animMotion origin="layout" path="M -1.66667E-6 -0.00509 L -1.66667E-6 -0.01042 " pathEditMode="relative" rAng="0" ptsTypes="AA">
                                      <p:cBhvr>
                                        <p:cTn id="88" dur="100" fill="hold"/>
                                        <p:tgtEl>
                                          <p:spTgt spid="112665"/>
                                        </p:tgtEl>
                                        <p:attrNameLst>
                                          <p:attrName>ppt_x</p:attrName>
                                          <p:attrName>ppt_y</p:attrName>
                                        </p:attrNameLst>
                                      </p:cBhvr>
                                      <p:rCtr x="0" y="-278"/>
                                    </p:animMotion>
                                  </p:childTnLst>
                                  <p:subTnLst>
                                    <p:set>
                                      <p:cBhvr override="childStyle">
                                        <p:cTn dur="1" fill="hold" display="0" masterRel="sameClick" afterEffect="1">
                                          <p:stCondLst>
                                            <p:cond evt="end" delay="0">
                                              <p:tn val="87"/>
                                            </p:cond>
                                          </p:stCondLst>
                                        </p:cTn>
                                        <p:tgtEl>
                                          <p:spTgt spid="112665"/>
                                        </p:tgtEl>
                                        <p:attrNameLst>
                                          <p:attrName>style.visibility</p:attrName>
                                        </p:attrNameLst>
                                      </p:cBhvr>
                                      <p:to>
                                        <p:strVal val="hidden"/>
                                      </p:to>
                                    </p:set>
                                  </p:subTnLst>
                                </p:cTn>
                              </p:par>
                              <p:par>
                                <p:cTn id="89" presetID="1" presetClass="entr" presetSubtype="0" fill="hold" nodeType="withEffect">
                                  <p:stCondLst>
                                    <p:cond delay="900"/>
                                  </p:stCondLst>
                                  <p:childTnLst>
                                    <p:set>
                                      <p:cBhvr>
                                        <p:cTn id="90" dur="1" fill="hold">
                                          <p:stCondLst>
                                            <p:cond delay="0"/>
                                          </p:stCondLst>
                                        </p:cTn>
                                        <p:tgtEl>
                                          <p:spTgt spid="112666"/>
                                        </p:tgtEl>
                                        <p:attrNameLst>
                                          <p:attrName>style.visibility</p:attrName>
                                        </p:attrNameLst>
                                      </p:cBhvr>
                                      <p:to>
                                        <p:strVal val="visible"/>
                                      </p:to>
                                    </p:set>
                                  </p:childTnLst>
                                </p:cTn>
                              </p:par>
                              <p:par>
                                <p:cTn id="91" presetID="1" presetClass="path" presetSubtype="0" autoRev="1" fill="hold" nodeType="withEffect">
                                  <p:stCondLst>
                                    <p:cond delay="900"/>
                                  </p:stCondLst>
                                  <p:childTnLst>
                                    <p:animMotion origin="layout" path="M -1.66667E-6 -0.00509 L -1.66667E-6 -0.01042 " pathEditMode="relative" rAng="0" ptsTypes="AA">
                                      <p:cBhvr>
                                        <p:cTn id="92" dur="100" fill="hold"/>
                                        <p:tgtEl>
                                          <p:spTgt spid="112666"/>
                                        </p:tgtEl>
                                        <p:attrNameLst>
                                          <p:attrName>ppt_x</p:attrName>
                                          <p:attrName>ppt_y</p:attrName>
                                        </p:attrNameLst>
                                      </p:cBhvr>
                                      <p:rCtr x="0" y="-278"/>
                                    </p:animMotion>
                                  </p:childTnLst>
                                  <p:subTnLst>
                                    <p:set>
                                      <p:cBhvr override="childStyle">
                                        <p:cTn dur="1" fill="hold" display="0" masterRel="sameClick" afterEffect="1">
                                          <p:stCondLst>
                                            <p:cond evt="end" delay="0">
                                              <p:tn val="91"/>
                                            </p:cond>
                                          </p:stCondLst>
                                        </p:cTn>
                                        <p:tgtEl>
                                          <p:spTgt spid="112666"/>
                                        </p:tgtEl>
                                        <p:attrNameLst>
                                          <p:attrName>style.visibility</p:attrName>
                                        </p:attrNameLst>
                                      </p:cBhvr>
                                      <p:to>
                                        <p:strVal val="hidden"/>
                                      </p:to>
                                    </p:set>
                                  </p:subTnLst>
                                </p:cTn>
                              </p:par>
                              <p:par>
                                <p:cTn id="93" presetID="1" presetClass="entr" presetSubtype="0" fill="hold" nodeType="withEffect">
                                  <p:stCondLst>
                                    <p:cond delay="500"/>
                                  </p:stCondLst>
                                  <p:childTnLst>
                                    <p:set>
                                      <p:cBhvr>
                                        <p:cTn id="94" dur="1" fill="hold">
                                          <p:stCondLst>
                                            <p:cond delay="0"/>
                                          </p:stCondLst>
                                        </p:cTn>
                                        <p:tgtEl>
                                          <p:spTgt spid="112667"/>
                                        </p:tgtEl>
                                        <p:attrNameLst>
                                          <p:attrName>style.visibility</p:attrName>
                                        </p:attrNameLst>
                                      </p:cBhvr>
                                      <p:to>
                                        <p:strVal val="visible"/>
                                      </p:to>
                                    </p:set>
                                  </p:childTnLst>
                                </p:cTn>
                              </p:par>
                              <p:par>
                                <p:cTn id="95" presetID="1" presetClass="path" presetSubtype="0" autoRev="1" fill="hold" nodeType="withEffect">
                                  <p:stCondLst>
                                    <p:cond delay="500"/>
                                  </p:stCondLst>
                                  <p:childTnLst>
                                    <p:animMotion origin="layout" path="M -1.66667E-6 -0.00509 L -1.66667E-6 -0.01042 " pathEditMode="relative" rAng="0" ptsTypes="AA">
                                      <p:cBhvr>
                                        <p:cTn id="96" dur="100" fill="hold"/>
                                        <p:tgtEl>
                                          <p:spTgt spid="112667"/>
                                        </p:tgtEl>
                                        <p:attrNameLst>
                                          <p:attrName>ppt_x</p:attrName>
                                          <p:attrName>ppt_y</p:attrName>
                                        </p:attrNameLst>
                                      </p:cBhvr>
                                      <p:rCtr x="0" y="-278"/>
                                    </p:animMotion>
                                  </p:childTnLst>
                                  <p:subTnLst>
                                    <p:set>
                                      <p:cBhvr override="childStyle">
                                        <p:cTn dur="1" fill="hold" display="0" masterRel="sameClick" afterEffect="1">
                                          <p:stCondLst>
                                            <p:cond evt="end" delay="0">
                                              <p:tn val="95"/>
                                            </p:cond>
                                          </p:stCondLst>
                                        </p:cTn>
                                        <p:tgtEl>
                                          <p:spTgt spid="112667"/>
                                        </p:tgtEl>
                                        <p:attrNameLst>
                                          <p:attrName>style.visibility</p:attrName>
                                        </p:attrNameLst>
                                      </p:cBhvr>
                                      <p:to>
                                        <p:strVal val="hidden"/>
                                      </p:to>
                                    </p:set>
                                  </p:subTnLst>
                                </p:cTn>
                              </p:par>
                              <p:par>
                                <p:cTn id="97" presetID="1" presetClass="entr" presetSubtype="0" fill="hold" nodeType="withEffect">
                                  <p:stCondLst>
                                    <p:cond delay="300"/>
                                  </p:stCondLst>
                                  <p:childTnLst>
                                    <p:set>
                                      <p:cBhvr>
                                        <p:cTn id="98" dur="1" fill="hold">
                                          <p:stCondLst>
                                            <p:cond delay="0"/>
                                          </p:stCondLst>
                                        </p:cTn>
                                        <p:tgtEl>
                                          <p:spTgt spid="112668"/>
                                        </p:tgtEl>
                                        <p:attrNameLst>
                                          <p:attrName>style.visibility</p:attrName>
                                        </p:attrNameLst>
                                      </p:cBhvr>
                                      <p:to>
                                        <p:strVal val="visible"/>
                                      </p:to>
                                    </p:set>
                                  </p:childTnLst>
                                </p:cTn>
                              </p:par>
                              <p:par>
                                <p:cTn id="99" presetID="1" presetClass="path" presetSubtype="0" autoRev="1" fill="hold" nodeType="withEffect">
                                  <p:stCondLst>
                                    <p:cond delay="300"/>
                                  </p:stCondLst>
                                  <p:childTnLst>
                                    <p:animMotion origin="layout" path="M -1.66667E-6 -0.00509 L -1.66667E-6 -0.01042 " pathEditMode="relative" rAng="0" ptsTypes="AA">
                                      <p:cBhvr>
                                        <p:cTn id="100" dur="100" fill="hold"/>
                                        <p:tgtEl>
                                          <p:spTgt spid="112668"/>
                                        </p:tgtEl>
                                        <p:attrNameLst>
                                          <p:attrName>ppt_x</p:attrName>
                                          <p:attrName>ppt_y</p:attrName>
                                        </p:attrNameLst>
                                      </p:cBhvr>
                                      <p:rCtr x="0" y="-278"/>
                                    </p:animMotion>
                                  </p:childTnLst>
                                  <p:subTnLst>
                                    <p:set>
                                      <p:cBhvr override="childStyle">
                                        <p:cTn dur="1" fill="hold" display="0" masterRel="sameClick" afterEffect="1">
                                          <p:stCondLst>
                                            <p:cond evt="end" delay="0">
                                              <p:tn val="99"/>
                                            </p:cond>
                                          </p:stCondLst>
                                        </p:cTn>
                                        <p:tgtEl>
                                          <p:spTgt spid="112668"/>
                                        </p:tgtEl>
                                        <p:attrNameLst>
                                          <p:attrName>style.visibility</p:attrName>
                                        </p:attrNameLst>
                                      </p:cBhvr>
                                      <p:to>
                                        <p:strVal val="hidden"/>
                                      </p:to>
                                    </p:set>
                                  </p:subTnLst>
                                </p:cTn>
                              </p:par>
                              <p:par>
                                <p:cTn id="101" presetID="1" presetClass="entr" presetSubtype="0" fill="hold" nodeType="withEffect">
                                  <p:stCondLst>
                                    <p:cond delay="300"/>
                                  </p:stCondLst>
                                  <p:childTnLst>
                                    <p:set>
                                      <p:cBhvr>
                                        <p:cTn id="102" dur="1" fill="hold">
                                          <p:stCondLst>
                                            <p:cond delay="0"/>
                                          </p:stCondLst>
                                        </p:cTn>
                                        <p:tgtEl>
                                          <p:spTgt spid="112669"/>
                                        </p:tgtEl>
                                        <p:attrNameLst>
                                          <p:attrName>style.visibility</p:attrName>
                                        </p:attrNameLst>
                                      </p:cBhvr>
                                      <p:to>
                                        <p:strVal val="visible"/>
                                      </p:to>
                                    </p:set>
                                  </p:childTnLst>
                                </p:cTn>
                              </p:par>
                              <p:par>
                                <p:cTn id="103" presetID="1" presetClass="path" presetSubtype="0" autoRev="1" fill="hold" nodeType="withEffect">
                                  <p:stCondLst>
                                    <p:cond delay="300"/>
                                  </p:stCondLst>
                                  <p:childTnLst>
                                    <p:animMotion origin="layout" path="M -1.66667E-6 -0.00509 L -1.66667E-6 -0.01042 " pathEditMode="relative" rAng="0" ptsTypes="AA">
                                      <p:cBhvr>
                                        <p:cTn id="104" dur="100" fill="hold"/>
                                        <p:tgtEl>
                                          <p:spTgt spid="112669"/>
                                        </p:tgtEl>
                                        <p:attrNameLst>
                                          <p:attrName>ppt_x</p:attrName>
                                          <p:attrName>ppt_y</p:attrName>
                                        </p:attrNameLst>
                                      </p:cBhvr>
                                      <p:rCtr x="0" y="-278"/>
                                    </p:animMotion>
                                  </p:childTnLst>
                                  <p:subTnLst>
                                    <p:set>
                                      <p:cBhvr override="childStyle">
                                        <p:cTn dur="1" fill="hold" display="0" masterRel="sameClick" afterEffect="1">
                                          <p:stCondLst>
                                            <p:cond evt="end" delay="0">
                                              <p:tn val="103"/>
                                            </p:cond>
                                          </p:stCondLst>
                                        </p:cTn>
                                        <p:tgtEl>
                                          <p:spTgt spid="112669"/>
                                        </p:tgtEl>
                                        <p:attrNameLst>
                                          <p:attrName>style.visibility</p:attrName>
                                        </p:attrNameLst>
                                      </p:cBhvr>
                                      <p:to>
                                        <p:strVal val="hidden"/>
                                      </p:to>
                                    </p:set>
                                  </p:subTnLst>
                                </p:cTn>
                              </p:par>
                              <p:par>
                                <p:cTn id="105" presetID="1" presetClass="entr" presetSubtype="0" fill="hold" nodeType="withEffect">
                                  <p:stCondLst>
                                    <p:cond delay="1400"/>
                                  </p:stCondLst>
                                  <p:childTnLst>
                                    <p:set>
                                      <p:cBhvr>
                                        <p:cTn id="106" dur="1" fill="hold">
                                          <p:stCondLst>
                                            <p:cond delay="0"/>
                                          </p:stCondLst>
                                        </p:cTn>
                                        <p:tgtEl>
                                          <p:spTgt spid="112670"/>
                                        </p:tgtEl>
                                        <p:attrNameLst>
                                          <p:attrName>style.visibility</p:attrName>
                                        </p:attrNameLst>
                                      </p:cBhvr>
                                      <p:to>
                                        <p:strVal val="visible"/>
                                      </p:to>
                                    </p:set>
                                  </p:childTnLst>
                                </p:cTn>
                              </p:par>
                              <p:par>
                                <p:cTn id="107" presetID="1" presetClass="path" presetSubtype="0" autoRev="1" fill="hold" nodeType="withEffect">
                                  <p:stCondLst>
                                    <p:cond delay="1400"/>
                                  </p:stCondLst>
                                  <p:childTnLst>
                                    <p:animMotion origin="layout" path="M -1.66667E-6 -0.00509 L -1.66667E-6 -0.01042 " pathEditMode="relative" rAng="0" ptsTypes="AA">
                                      <p:cBhvr>
                                        <p:cTn id="108" dur="100" fill="hold"/>
                                        <p:tgtEl>
                                          <p:spTgt spid="112670"/>
                                        </p:tgtEl>
                                        <p:attrNameLst>
                                          <p:attrName>ppt_x</p:attrName>
                                          <p:attrName>ppt_y</p:attrName>
                                        </p:attrNameLst>
                                      </p:cBhvr>
                                      <p:rCtr x="0" y="-278"/>
                                    </p:animMotion>
                                  </p:childTnLst>
                                  <p:subTnLst>
                                    <p:set>
                                      <p:cBhvr override="childStyle">
                                        <p:cTn dur="1" fill="hold" display="0" masterRel="sameClick" afterEffect="1">
                                          <p:stCondLst>
                                            <p:cond evt="end" delay="0">
                                              <p:tn val="107"/>
                                            </p:cond>
                                          </p:stCondLst>
                                        </p:cTn>
                                        <p:tgtEl>
                                          <p:spTgt spid="112670"/>
                                        </p:tgtEl>
                                        <p:attrNameLst>
                                          <p:attrName>style.visibility</p:attrName>
                                        </p:attrNameLst>
                                      </p:cBhvr>
                                      <p:to>
                                        <p:strVal val="hidden"/>
                                      </p:to>
                                    </p:set>
                                  </p:subTnLst>
                                </p:cTn>
                              </p:par>
                              <p:par>
                                <p:cTn id="109" presetID="1" presetClass="entr" presetSubtype="0" fill="hold" nodeType="withEffect">
                                  <p:stCondLst>
                                    <p:cond delay="100"/>
                                  </p:stCondLst>
                                  <p:childTnLst>
                                    <p:set>
                                      <p:cBhvr>
                                        <p:cTn id="110" dur="1" fill="hold">
                                          <p:stCondLst>
                                            <p:cond delay="0"/>
                                          </p:stCondLst>
                                        </p:cTn>
                                        <p:tgtEl>
                                          <p:spTgt spid="112671"/>
                                        </p:tgtEl>
                                        <p:attrNameLst>
                                          <p:attrName>style.visibility</p:attrName>
                                        </p:attrNameLst>
                                      </p:cBhvr>
                                      <p:to>
                                        <p:strVal val="visible"/>
                                      </p:to>
                                    </p:set>
                                  </p:childTnLst>
                                </p:cTn>
                              </p:par>
                              <p:par>
                                <p:cTn id="111" presetID="1" presetClass="path" presetSubtype="0" autoRev="1" fill="hold" nodeType="withEffect">
                                  <p:stCondLst>
                                    <p:cond delay="100"/>
                                  </p:stCondLst>
                                  <p:childTnLst>
                                    <p:animMotion origin="layout" path="M -1.66667E-6 -0.00509 L -1.66667E-6 -0.01042 " pathEditMode="relative" rAng="0" ptsTypes="AA">
                                      <p:cBhvr>
                                        <p:cTn id="112" dur="100" fill="hold"/>
                                        <p:tgtEl>
                                          <p:spTgt spid="112671"/>
                                        </p:tgtEl>
                                        <p:attrNameLst>
                                          <p:attrName>ppt_x</p:attrName>
                                          <p:attrName>ppt_y</p:attrName>
                                        </p:attrNameLst>
                                      </p:cBhvr>
                                      <p:rCtr x="0" y="-278"/>
                                    </p:animMotion>
                                  </p:childTnLst>
                                  <p:subTnLst>
                                    <p:set>
                                      <p:cBhvr override="childStyle">
                                        <p:cTn dur="1" fill="hold" display="0" masterRel="sameClick" afterEffect="1">
                                          <p:stCondLst>
                                            <p:cond evt="end" delay="0">
                                              <p:tn val="111"/>
                                            </p:cond>
                                          </p:stCondLst>
                                        </p:cTn>
                                        <p:tgtEl>
                                          <p:spTgt spid="112671"/>
                                        </p:tgtEl>
                                        <p:attrNameLst>
                                          <p:attrName>style.visibility</p:attrName>
                                        </p:attrNameLst>
                                      </p:cBhvr>
                                      <p:to>
                                        <p:strVal val="hidden"/>
                                      </p:to>
                                    </p:set>
                                  </p:subTnLst>
                                </p:cTn>
                              </p:par>
                              <p:par>
                                <p:cTn id="113" presetID="1" presetClass="entr" presetSubtype="0" fill="hold" nodeType="withEffect">
                                  <p:stCondLst>
                                    <p:cond delay="1000"/>
                                  </p:stCondLst>
                                  <p:childTnLst>
                                    <p:set>
                                      <p:cBhvr>
                                        <p:cTn id="114" dur="1" fill="hold">
                                          <p:stCondLst>
                                            <p:cond delay="0"/>
                                          </p:stCondLst>
                                        </p:cTn>
                                        <p:tgtEl>
                                          <p:spTgt spid="112672"/>
                                        </p:tgtEl>
                                        <p:attrNameLst>
                                          <p:attrName>style.visibility</p:attrName>
                                        </p:attrNameLst>
                                      </p:cBhvr>
                                      <p:to>
                                        <p:strVal val="visible"/>
                                      </p:to>
                                    </p:set>
                                  </p:childTnLst>
                                </p:cTn>
                              </p:par>
                              <p:par>
                                <p:cTn id="115" presetID="1" presetClass="path" presetSubtype="0" autoRev="1" fill="hold" nodeType="withEffect">
                                  <p:stCondLst>
                                    <p:cond delay="1000"/>
                                  </p:stCondLst>
                                  <p:childTnLst>
                                    <p:animMotion origin="layout" path="M -1.66667E-6 -0.00509 L -1.66667E-6 -0.01042 " pathEditMode="relative" rAng="0" ptsTypes="AA">
                                      <p:cBhvr>
                                        <p:cTn id="116" dur="100" fill="hold"/>
                                        <p:tgtEl>
                                          <p:spTgt spid="112672"/>
                                        </p:tgtEl>
                                        <p:attrNameLst>
                                          <p:attrName>ppt_x</p:attrName>
                                          <p:attrName>ppt_y</p:attrName>
                                        </p:attrNameLst>
                                      </p:cBhvr>
                                      <p:rCtr x="0" y="-278"/>
                                    </p:animMotion>
                                  </p:childTnLst>
                                  <p:subTnLst>
                                    <p:set>
                                      <p:cBhvr override="childStyle">
                                        <p:cTn dur="1" fill="hold" display="0" masterRel="sameClick" afterEffect="1">
                                          <p:stCondLst>
                                            <p:cond evt="end" delay="0">
                                              <p:tn val="115"/>
                                            </p:cond>
                                          </p:stCondLst>
                                        </p:cTn>
                                        <p:tgtEl>
                                          <p:spTgt spid="112672"/>
                                        </p:tgtEl>
                                        <p:attrNameLst>
                                          <p:attrName>style.visibility</p:attrName>
                                        </p:attrNameLst>
                                      </p:cBhvr>
                                      <p:to>
                                        <p:strVal val="hidden"/>
                                      </p:to>
                                    </p:set>
                                  </p:subTnLst>
                                </p:cTn>
                              </p:par>
                              <p:par>
                                <p:cTn id="117" presetID="1" presetClass="entr" presetSubtype="0" fill="hold" nodeType="withEffect">
                                  <p:stCondLst>
                                    <p:cond delay="1000"/>
                                  </p:stCondLst>
                                  <p:childTnLst>
                                    <p:set>
                                      <p:cBhvr>
                                        <p:cTn id="118" dur="1" fill="hold">
                                          <p:stCondLst>
                                            <p:cond delay="0"/>
                                          </p:stCondLst>
                                        </p:cTn>
                                        <p:tgtEl>
                                          <p:spTgt spid="112673"/>
                                        </p:tgtEl>
                                        <p:attrNameLst>
                                          <p:attrName>style.visibility</p:attrName>
                                        </p:attrNameLst>
                                      </p:cBhvr>
                                      <p:to>
                                        <p:strVal val="visible"/>
                                      </p:to>
                                    </p:set>
                                  </p:childTnLst>
                                </p:cTn>
                              </p:par>
                              <p:par>
                                <p:cTn id="119" presetID="1" presetClass="path" presetSubtype="0" autoRev="1" fill="hold" nodeType="withEffect">
                                  <p:stCondLst>
                                    <p:cond delay="1000"/>
                                  </p:stCondLst>
                                  <p:childTnLst>
                                    <p:animMotion origin="layout" path="M -1.66667E-6 -0.00509 L -1.66667E-6 -0.01042 " pathEditMode="relative" rAng="0" ptsTypes="AA">
                                      <p:cBhvr>
                                        <p:cTn id="120" dur="100" fill="hold"/>
                                        <p:tgtEl>
                                          <p:spTgt spid="112673"/>
                                        </p:tgtEl>
                                        <p:attrNameLst>
                                          <p:attrName>ppt_x</p:attrName>
                                          <p:attrName>ppt_y</p:attrName>
                                        </p:attrNameLst>
                                      </p:cBhvr>
                                      <p:rCtr x="0" y="-278"/>
                                    </p:animMotion>
                                  </p:childTnLst>
                                  <p:subTnLst>
                                    <p:set>
                                      <p:cBhvr override="childStyle">
                                        <p:cTn dur="1" fill="hold" display="0" masterRel="sameClick" afterEffect="1">
                                          <p:stCondLst>
                                            <p:cond evt="end" delay="0">
                                              <p:tn val="119"/>
                                            </p:cond>
                                          </p:stCondLst>
                                        </p:cTn>
                                        <p:tgtEl>
                                          <p:spTgt spid="112673"/>
                                        </p:tgtEl>
                                        <p:attrNameLst>
                                          <p:attrName>style.visibility</p:attrName>
                                        </p:attrNameLst>
                                      </p:cBhvr>
                                      <p:to>
                                        <p:strVal val="hidden"/>
                                      </p:to>
                                    </p:set>
                                  </p:subTnLst>
                                </p:cTn>
                              </p:par>
                            </p:childTnLst>
                          </p:cTn>
                        </p:par>
                        <p:par>
                          <p:cTn id="121" fill="hold" nodeType="afterGroup">
                            <p:stCondLst>
                              <p:cond delay="6000"/>
                            </p:stCondLst>
                            <p:childTnLst>
                              <p:par>
                                <p:cTn id="122" presetID="1" presetClass="entr" presetSubtype="0" fill="hold" nodeType="afterEffect">
                                  <p:stCondLst>
                                    <p:cond delay="0"/>
                                  </p:stCondLst>
                                  <p:childTnLst>
                                    <p:set>
                                      <p:cBhvr>
                                        <p:cTn id="123" dur="1" fill="hold">
                                          <p:stCondLst>
                                            <p:cond delay="0"/>
                                          </p:stCondLst>
                                        </p:cTn>
                                        <p:tgtEl>
                                          <p:spTgt spid="112676"/>
                                        </p:tgtEl>
                                        <p:attrNameLst>
                                          <p:attrName>style.visibility</p:attrName>
                                        </p:attrNameLst>
                                      </p:cBhvr>
                                      <p:to>
                                        <p:strVal val="visible"/>
                                      </p:to>
                                    </p:set>
                                  </p:childTnLst>
                                </p:cTn>
                              </p:par>
                              <p:par>
                                <p:cTn id="124" presetID="1" presetClass="path" presetSubtype="0" autoRev="1" fill="hold" nodeType="withEffect">
                                  <p:stCondLst>
                                    <p:cond delay="0"/>
                                  </p:stCondLst>
                                  <p:childTnLst>
                                    <p:animMotion origin="layout" path="M -1.66667E-6 -0.00509 L -1.66667E-6 -0.01042 " pathEditMode="relative" rAng="0" ptsTypes="AA">
                                      <p:cBhvr>
                                        <p:cTn id="125" dur="100" fill="hold"/>
                                        <p:tgtEl>
                                          <p:spTgt spid="112676"/>
                                        </p:tgtEl>
                                        <p:attrNameLst>
                                          <p:attrName>ppt_x</p:attrName>
                                          <p:attrName>ppt_y</p:attrName>
                                        </p:attrNameLst>
                                      </p:cBhvr>
                                      <p:rCtr x="0" y="-278"/>
                                    </p:animMotion>
                                  </p:childTnLst>
                                  <p:subTnLst>
                                    <p:set>
                                      <p:cBhvr override="childStyle">
                                        <p:cTn dur="1" fill="hold" display="0" masterRel="sameClick" afterEffect="1">
                                          <p:stCondLst>
                                            <p:cond evt="end" delay="0">
                                              <p:tn val="124"/>
                                            </p:cond>
                                          </p:stCondLst>
                                        </p:cTn>
                                        <p:tgtEl>
                                          <p:spTgt spid="112676"/>
                                        </p:tgtEl>
                                        <p:attrNameLst>
                                          <p:attrName>style.visibility</p:attrName>
                                        </p:attrNameLst>
                                      </p:cBhvr>
                                      <p:to>
                                        <p:strVal val="hidden"/>
                                      </p:to>
                                    </p:set>
                                  </p:subTnLst>
                                </p:cTn>
                              </p:par>
                              <p:par>
                                <p:cTn id="126" presetID="1" presetClass="entr" presetSubtype="0" fill="hold" nodeType="withEffect">
                                  <p:stCondLst>
                                    <p:cond delay="600"/>
                                  </p:stCondLst>
                                  <p:childTnLst>
                                    <p:set>
                                      <p:cBhvr>
                                        <p:cTn id="127" dur="1" fill="hold">
                                          <p:stCondLst>
                                            <p:cond delay="0"/>
                                          </p:stCondLst>
                                        </p:cTn>
                                        <p:tgtEl>
                                          <p:spTgt spid="112674"/>
                                        </p:tgtEl>
                                        <p:attrNameLst>
                                          <p:attrName>style.visibility</p:attrName>
                                        </p:attrNameLst>
                                      </p:cBhvr>
                                      <p:to>
                                        <p:strVal val="visible"/>
                                      </p:to>
                                    </p:set>
                                  </p:childTnLst>
                                </p:cTn>
                              </p:par>
                              <p:par>
                                <p:cTn id="128" presetID="1" presetClass="path" presetSubtype="0" autoRev="1" fill="hold" nodeType="withEffect">
                                  <p:stCondLst>
                                    <p:cond delay="600"/>
                                  </p:stCondLst>
                                  <p:childTnLst>
                                    <p:animMotion origin="layout" path="M -1.66667E-6 -0.00509 L -1.66667E-6 -0.01042 " pathEditMode="relative" rAng="0" ptsTypes="AA">
                                      <p:cBhvr>
                                        <p:cTn id="129" dur="100" fill="hold"/>
                                        <p:tgtEl>
                                          <p:spTgt spid="112674"/>
                                        </p:tgtEl>
                                        <p:attrNameLst>
                                          <p:attrName>ppt_x</p:attrName>
                                          <p:attrName>ppt_y</p:attrName>
                                        </p:attrNameLst>
                                      </p:cBhvr>
                                      <p:rCtr x="0" y="-278"/>
                                    </p:animMotion>
                                  </p:childTnLst>
                                  <p:subTnLst>
                                    <p:set>
                                      <p:cBhvr override="childStyle">
                                        <p:cTn dur="1" fill="hold" display="0" masterRel="sameClick" afterEffect="1">
                                          <p:stCondLst>
                                            <p:cond evt="end" delay="0">
                                              <p:tn val="128"/>
                                            </p:cond>
                                          </p:stCondLst>
                                        </p:cTn>
                                        <p:tgtEl>
                                          <p:spTgt spid="112674"/>
                                        </p:tgtEl>
                                        <p:attrNameLst>
                                          <p:attrName>style.visibility</p:attrName>
                                        </p:attrNameLst>
                                      </p:cBhvr>
                                      <p:to>
                                        <p:strVal val="hidden"/>
                                      </p:to>
                                    </p:set>
                                  </p:subTnLst>
                                </p:cTn>
                              </p:par>
                              <p:par>
                                <p:cTn id="130" presetID="1" presetClass="entr" presetSubtype="0" fill="hold" nodeType="withEffect">
                                  <p:stCondLst>
                                    <p:cond delay="400"/>
                                  </p:stCondLst>
                                  <p:childTnLst>
                                    <p:set>
                                      <p:cBhvr>
                                        <p:cTn id="131" dur="1" fill="hold">
                                          <p:stCondLst>
                                            <p:cond delay="0"/>
                                          </p:stCondLst>
                                        </p:cTn>
                                        <p:tgtEl>
                                          <p:spTgt spid="112675"/>
                                        </p:tgtEl>
                                        <p:attrNameLst>
                                          <p:attrName>style.visibility</p:attrName>
                                        </p:attrNameLst>
                                      </p:cBhvr>
                                      <p:to>
                                        <p:strVal val="visible"/>
                                      </p:to>
                                    </p:set>
                                  </p:childTnLst>
                                </p:cTn>
                              </p:par>
                              <p:par>
                                <p:cTn id="132" presetID="1" presetClass="path" presetSubtype="0" autoRev="1" fill="hold" nodeType="withEffect">
                                  <p:stCondLst>
                                    <p:cond delay="400"/>
                                  </p:stCondLst>
                                  <p:childTnLst>
                                    <p:animMotion origin="layout" path="M -1.66667E-6 -0.00509 L -1.66667E-6 -0.01042 " pathEditMode="relative" rAng="0" ptsTypes="AA">
                                      <p:cBhvr>
                                        <p:cTn id="133" dur="100" fill="hold"/>
                                        <p:tgtEl>
                                          <p:spTgt spid="112675"/>
                                        </p:tgtEl>
                                        <p:attrNameLst>
                                          <p:attrName>ppt_x</p:attrName>
                                          <p:attrName>ppt_y</p:attrName>
                                        </p:attrNameLst>
                                      </p:cBhvr>
                                      <p:rCtr x="0" y="-278"/>
                                    </p:animMotion>
                                  </p:childTnLst>
                                  <p:subTnLst>
                                    <p:set>
                                      <p:cBhvr override="childStyle">
                                        <p:cTn dur="1" fill="hold" display="0" masterRel="sameClick" afterEffect="1">
                                          <p:stCondLst>
                                            <p:cond evt="end" delay="0">
                                              <p:tn val="132"/>
                                            </p:cond>
                                          </p:stCondLst>
                                        </p:cTn>
                                        <p:tgtEl>
                                          <p:spTgt spid="112675"/>
                                        </p:tgtEl>
                                        <p:attrNameLst>
                                          <p:attrName>style.visibility</p:attrName>
                                        </p:attrNameLst>
                                      </p:cBhvr>
                                      <p:to>
                                        <p:strVal val="hidden"/>
                                      </p:to>
                                    </p:set>
                                  </p:subTnLst>
                                </p:cTn>
                              </p:par>
                              <p:par>
                                <p:cTn id="134" presetID="1" presetClass="entr" presetSubtype="0" fill="hold" nodeType="withEffect">
                                  <p:stCondLst>
                                    <p:cond delay="1800"/>
                                  </p:stCondLst>
                                  <p:childTnLst>
                                    <p:set>
                                      <p:cBhvr>
                                        <p:cTn id="135" dur="1" fill="hold">
                                          <p:stCondLst>
                                            <p:cond delay="0"/>
                                          </p:stCondLst>
                                        </p:cTn>
                                        <p:tgtEl>
                                          <p:spTgt spid="112677"/>
                                        </p:tgtEl>
                                        <p:attrNameLst>
                                          <p:attrName>style.visibility</p:attrName>
                                        </p:attrNameLst>
                                      </p:cBhvr>
                                      <p:to>
                                        <p:strVal val="visible"/>
                                      </p:to>
                                    </p:set>
                                  </p:childTnLst>
                                </p:cTn>
                              </p:par>
                              <p:par>
                                <p:cTn id="136" presetID="1" presetClass="path" presetSubtype="0" autoRev="1" fill="hold" nodeType="withEffect">
                                  <p:stCondLst>
                                    <p:cond delay="1800"/>
                                  </p:stCondLst>
                                  <p:childTnLst>
                                    <p:animMotion origin="layout" path="M -1.66667E-6 -0.00509 L -1.66667E-6 -0.01042 " pathEditMode="relative" rAng="0" ptsTypes="AA">
                                      <p:cBhvr>
                                        <p:cTn id="137" dur="100" fill="hold"/>
                                        <p:tgtEl>
                                          <p:spTgt spid="112677"/>
                                        </p:tgtEl>
                                        <p:attrNameLst>
                                          <p:attrName>ppt_x</p:attrName>
                                          <p:attrName>ppt_y</p:attrName>
                                        </p:attrNameLst>
                                      </p:cBhvr>
                                      <p:rCtr x="0" y="-278"/>
                                    </p:animMotion>
                                  </p:childTnLst>
                                  <p:subTnLst>
                                    <p:set>
                                      <p:cBhvr override="childStyle">
                                        <p:cTn dur="1" fill="hold" display="0" masterRel="sameClick" afterEffect="1">
                                          <p:stCondLst>
                                            <p:cond evt="end" delay="0">
                                              <p:tn val="136"/>
                                            </p:cond>
                                          </p:stCondLst>
                                        </p:cTn>
                                        <p:tgtEl>
                                          <p:spTgt spid="112677"/>
                                        </p:tgtEl>
                                        <p:attrNameLst>
                                          <p:attrName>style.visibility</p:attrName>
                                        </p:attrNameLst>
                                      </p:cBhvr>
                                      <p:to>
                                        <p:strVal val="hidden"/>
                                      </p:to>
                                    </p:set>
                                  </p:subTnLst>
                                </p:cTn>
                              </p:par>
                              <p:par>
                                <p:cTn id="138" presetID="1" presetClass="entr" presetSubtype="0" fill="hold" nodeType="withEffect">
                                  <p:stCondLst>
                                    <p:cond delay="900"/>
                                  </p:stCondLst>
                                  <p:childTnLst>
                                    <p:set>
                                      <p:cBhvr>
                                        <p:cTn id="139" dur="1" fill="hold">
                                          <p:stCondLst>
                                            <p:cond delay="0"/>
                                          </p:stCondLst>
                                        </p:cTn>
                                        <p:tgtEl>
                                          <p:spTgt spid="112678"/>
                                        </p:tgtEl>
                                        <p:attrNameLst>
                                          <p:attrName>style.visibility</p:attrName>
                                        </p:attrNameLst>
                                      </p:cBhvr>
                                      <p:to>
                                        <p:strVal val="visible"/>
                                      </p:to>
                                    </p:set>
                                  </p:childTnLst>
                                </p:cTn>
                              </p:par>
                              <p:par>
                                <p:cTn id="140" presetID="1" presetClass="path" presetSubtype="0" autoRev="1" fill="hold" nodeType="withEffect">
                                  <p:stCondLst>
                                    <p:cond delay="900"/>
                                  </p:stCondLst>
                                  <p:childTnLst>
                                    <p:animMotion origin="layout" path="M -1.66667E-6 -0.00509 L -1.66667E-6 -0.01042 " pathEditMode="relative" rAng="0" ptsTypes="AA">
                                      <p:cBhvr>
                                        <p:cTn id="141" dur="100" fill="hold"/>
                                        <p:tgtEl>
                                          <p:spTgt spid="112678"/>
                                        </p:tgtEl>
                                        <p:attrNameLst>
                                          <p:attrName>ppt_x</p:attrName>
                                          <p:attrName>ppt_y</p:attrName>
                                        </p:attrNameLst>
                                      </p:cBhvr>
                                      <p:rCtr x="0" y="-278"/>
                                    </p:animMotion>
                                  </p:childTnLst>
                                  <p:subTnLst>
                                    <p:set>
                                      <p:cBhvr override="childStyle">
                                        <p:cTn dur="1" fill="hold" display="0" masterRel="sameClick" afterEffect="1">
                                          <p:stCondLst>
                                            <p:cond evt="end" delay="0">
                                              <p:tn val="140"/>
                                            </p:cond>
                                          </p:stCondLst>
                                        </p:cTn>
                                        <p:tgtEl>
                                          <p:spTgt spid="112678"/>
                                        </p:tgtEl>
                                        <p:attrNameLst>
                                          <p:attrName>style.visibility</p:attrName>
                                        </p:attrNameLst>
                                      </p:cBhvr>
                                      <p:to>
                                        <p:strVal val="hidden"/>
                                      </p:to>
                                    </p:set>
                                  </p:subTnLst>
                                </p:cTn>
                              </p:par>
                              <p:par>
                                <p:cTn id="142" presetID="1" presetClass="entr" presetSubtype="0" fill="hold" nodeType="withEffect">
                                  <p:stCondLst>
                                    <p:cond delay="1200"/>
                                  </p:stCondLst>
                                  <p:childTnLst>
                                    <p:set>
                                      <p:cBhvr>
                                        <p:cTn id="143" dur="1" fill="hold">
                                          <p:stCondLst>
                                            <p:cond delay="0"/>
                                          </p:stCondLst>
                                        </p:cTn>
                                        <p:tgtEl>
                                          <p:spTgt spid="112679"/>
                                        </p:tgtEl>
                                        <p:attrNameLst>
                                          <p:attrName>style.visibility</p:attrName>
                                        </p:attrNameLst>
                                      </p:cBhvr>
                                      <p:to>
                                        <p:strVal val="visible"/>
                                      </p:to>
                                    </p:set>
                                  </p:childTnLst>
                                </p:cTn>
                              </p:par>
                              <p:par>
                                <p:cTn id="144" presetID="1" presetClass="path" presetSubtype="0" autoRev="1" fill="hold" nodeType="withEffect">
                                  <p:stCondLst>
                                    <p:cond delay="1200"/>
                                  </p:stCondLst>
                                  <p:childTnLst>
                                    <p:animMotion origin="layout" path="M -1.66667E-6 -0.00509 L -1.66667E-6 -0.01042 " pathEditMode="relative" rAng="0" ptsTypes="AA">
                                      <p:cBhvr>
                                        <p:cTn id="145" dur="100" fill="hold"/>
                                        <p:tgtEl>
                                          <p:spTgt spid="112679"/>
                                        </p:tgtEl>
                                        <p:attrNameLst>
                                          <p:attrName>ppt_x</p:attrName>
                                          <p:attrName>ppt_y</p:attrName>
                                        </p:attrNameLst>
                                      </p:cBhvr>
                                      <p:rCtr x="0" y="-278"/>
                                    </p:animMotion>
                                  </p:childTnLst>
                                  <p:subTnLst>
                                    <p:set>
                                      <p:cBhvr override="childStyle">
                                        <p:cTn dur="1" fill="hold" display="0" masterRel="sameClick" afterEffect="1">
                                          <p:stCondLst>
                                            <p:cond evt="end" delay="0">
                                              <p:tn val="144"/>
                                            </p:cond>
                                          </p:stCondLst>
                                        </p:cTn>
                                        <p:tgtEl>
                                          <p:spTgt spid="112679"/>
                                        </p:tgtEl>
                                        <p:attrNameLst>
                                          <p:attrName>style.visibility</p:attrName>
                                        </p:attrNameLst>
                                      </p:cBhvr>
                                      <p:to>
                                        <p:strVal val="hidden"/>
                                      </p:to>
                                    </p:set>
                                  </p:subTnLst>
                                </p:cTn>
                              </p:par>
                              <p:par>
                                <p:cTn id="146" presetID="1" presetClass="entr" presetSubtype="0" fill="hold" nodeType="withEffect">
                                  <p:stCondLst>
                                    <p:cond delay="300"/>
                                  </p:stCondLst>
                                  <p:childTnLst>
                                    <p:set>
                                      <p:cBhvr>
                                        <p:cTn id="147" dur="1" fill="hold">
                                          <p:stCondLst>
                                            <p:cond delay="0"/>
                                          </p:stCondLst>
                                        </p:cTn>
                                        <p:tgtEl>
                                          <p:spTgt spid="112680"/>
                                        </p:tgtEl>
                                        <p:attrNameLst>
                                          <p:attrName>style.visibility</p:attrName>
                                        </p:attrNameLst>
                                      </p:cBhvr>
                                      <p:to>
                                        <p:strVal val="visible"/>
                                      </p:to>
                                    </p:set>
                                  </p:childTnLst>
                                </p:cTn>
                              </p:par>
                              <p:par>
                                <p:cTn id="148" presetID="1" presetClass="path" presetSubtype="0" autoRev="1" fill="hold" nodeType="withEffect">
                                  <p:stCondLst>
                                    <p:cond delay="300"/>
                                  </p:stCondLst>
                                  <p:childTnLst>
                                    <p:animMotion origin="layout" path="M -1.66667E-6 -0.00509 L -1.66667E-6 -0.01042 " pathEditMode="relative" rAng="0" ptsTypes="AA">
                                      <p:cBhvr>
                                        <p:cTn id="149" dur="100" fill="hold"/>
                                        <p:tgtEl>
                                          <p:spTgt spid="112680"/>
                                        </p:tgtEl>
                                        <p:attrNameLst>
                                          <p:attrName>ppt_x</p:attrName>
                                          <p:attrName>ppt_y</p:attrName>
                                        </p:attrNameLst>
                                      </p:cBhvr>
                                      <p:rCtr x="0" y="-278"/>
                                    </p:animMotion>
                                  </p:childTnLst>
                                  <p:subTnLst>
                                    <p:set>
                                      <p:cBhvr override="childStyle">
                                        <p:cTn dur="1" fill="hold" display="0" masterRel="sameClick" afterEffect="1">
                                          <p:stCondLst>
                                            <p:cond evt="end" delay="0">
                                              <p:tn val="148"/>
                                            </p:cond>
                                          </p:stCondLst>
                                        </p:cTn>
                                        <p:tgtEl>
                                          <p:spTgt spid="112680"/>
                                        </p:tgtEl>
                                        <p:attrNameLst>
                                          <p:attrName>style.visibility</p:attrName>
                                        </p:attrNameLst>
                                      </p:cBhvr>
                                      <p:to>
                                        <p:strVal val="hidden"/>
                                      </p:to>
                                    </p:set>
                                  </p:subTnLst>
                                </p:cTn>
                              </p:par>
                              <p:par>
                                <p:cTn id="150" presetID="1" presetClass="entr" presetSubtype="0" fill="hold" nodeType="withEffect">
                                  <p:stCondLst>
                                    <p:cond delay="300"/>
                                  </p:stCondLst>
                                  <p:childTnLst>
                                    <p:set>
                                      <p:cBhvr>
                                        <p:cTn id="151" dur="1" fill="hold">
                                          <p:stCondLst>
                                            <p:cond delay="0"/>
                                          </p:stCondLst>
                                        </p:cTn>
                                        <p:tgtEl>
                                          <p:spTgt spid="112681"/>
                                        </p:tgtEl>
                                        <p:attrNameLst>
                                          <p:attrName>style.visibility</p:attrName>
                                        </p:attrNameLst>
                                      </p:cBhvr>
                                      <p:to>
                                        <p:strVal val="visible"/>
                                      </p:to>
                                    </p:set>
                                  </p:childTnLst>
                                </p:cTn>
                              </p:par>
                              <p:par>
                                <p:cTn id="152" presetID="1" presetClass="path" presetSubtype="0" autoRev="1" fill="hold" nodeType="withEffect">
                                  <p:stCondLst>
                                    <p:cond delay="300"/>
                                  </p:stCondLst>
                                  <p:childTnLst>
                                    <p:animMotion origin="layout" path="M -1.66667E-6 -0.00509 L -1.66667E-6 -0.01042 " pathEditMode="relative" rAng="0" ptsTypes="AA">
                                      <p:cBhvr>
                                        <p:cTn id="153" dur="100" fill="hold"/>
                                        <p:tgtEl>
                                          <p:spTgt spid="112681"/>
                                        </p:tgtEl>
                                        <p:attrNameLst>
                                          <p:attrName>ppt_x</p:attrName>
                                          <p:attrName>ppt_y</p:attrName>
                                        </p:attrNameLst>
                                      </p:cBhvr>
                                      <p:rCtr x="0" y="-278"/>
                                    </p:animMotion>
                                  </p:childTnLst>
                                  <p:subTnLst>
                                    <p:set>
                                      <p:cBhvr override="childStyle">
                                        <p:cTn dur="1" fill="hold" display="0" masterRel="sameClick" afterEffect="1">
                                          <p:stCondLst>
                                            <p:cond evt="end" delay="0">
                                              <p:tn val="152"/>
                                            </p:cond>
                                          </p:stCondLst>
                                        </p:cTn>
                                        <p:tgtEl>
                                          <p:spTgt spid="112681"/>
                                        </p:tgtEl>
                                        <p:attrNameLst>
                                          <p:attrName>style.visibility</p:attrName>
                                        </p:attrNameLst>
                                      </p:cBhvr>
                                      <p:to>
                                        <p:strVal val="hidden"/>
                                      </p:to>
                                    </p:set>
                                  </p:subTnLst>
                                </p:cTn>
                              </p:par>
                              <p:par>
                                <p:cTn id="154" presetID="1" presetClass="entr" presetSubtype="0" fill="hold" nodeType="withEffect">
                                  <p:stCondLst>
                                    <p:cond delay="1400"/>
                                  </p:stCondLst>
                                  <p:childTnLst>
                                    <p:set>
                                      <p:cBhvr>
                                        <p:cTn id="155" dur="1" fill="hold">
                                          <p:stCondLst>
                                            <p:cond delay="0"/>
                                          </p:stCondLst>
                                        </p:cTn>
                                        <p:tgtEl>
                                          <p:spTgt spid="112682"/>
                                        </p:tgtEl>
                                        <p:attrNameLst>
                                          <p:attrName>style.visibility</p:attrName>
                                        </p:attrNameLst>
                                      </p:cBhvr>
                                      <p:to>
                                        <p:strVal val="visible"/>
                                      </p:to>
                                    </p:set>
                                  </p:childTnLst>
                                </p:cTn>
                              </p:par>
                              <p:par>
                                <p:cTn id="156" presetID="1" presetClass="path" presetSubtype="0" autoRev="1" fill="hold" nodeType="withEffect">
                                  <p:stCondLst>
                                    <p:cond delay="1400"/>
                                  </p:stCondLst>
                                  <p:childTnLst>
                                    <p:animMotion origin="layout" path="M -1.66667E-6 -0.00509 L -1.66667E-6 -0.01042 " pathEditMode="relative" rAng="0" ptsTypes="AA">
                                      <p:cBhvr>
                                        <p:cTn id="157" dur="100" fill="hold"/>
                                        <p:tgtEl>
                                          <p:spTgt spid="112682"/>
                                        </p:tgtEl>
                                        <p:attrNameLst>
                                          <p:attrName>ppt_x</p:attrName>
                                          <p:attrName>ppt_y</p:attrName>
                                        </p:attrNameLst>
                                      </p:cBhvr>
                                      <p:rCtr x="0" y="-278"/>
                                    </p:animMotion>
                                  </p:childTnLst>
                                  <p:subTnLst>
                                    <p:set>
                                      <p:cBhvr override="childStyle">
                                        <p:cTn dur="1" fill="hold" display="0" masterRel="sameClick" afterEffect="1">
                                          <p:stCondLst>
                                            <p:cond evt="end" delay="0">
                                              <p:tn val="156"/>
                                            </p:cond>
                                          </p:stCondLst>
                                        </p:cTn>
                                        <p:tgtEl>
                                          <p:spTgt spid="112682"/>
                                        </p:tgtEl>
                                        <p:attrNameLst>
                                          <p:attrName>style.visibility</p:attrName>
                                        </p:attrNameLst>
                                      </p:cBhvr>
                                      <p:to>
                                        <p:strVal val="hidden"/>
                                      </p:to>
                                    </p:set>
                                  </p:subTnLst>
                                </p:cTn>
                              </p:par>
                              <p:par>
                                <p:cTn id="158" presetID="1" presetClass="entr" presetSubtype="0" fill="hold" nodeType="withEffect">
                                  <p:stCondLst>
                                    <p:cond delay="100"/>
                                  </p:stCondLst>
                                  <p:childTnLst>
                                    <p:set>
                                      <p:cBhvr>
                                        <p:cTn id="159" dur="1" fill="hold">
                                          <p:stCondLst>
                                            <p:cond delay="0"/>
                                          </p:stCondLst>
                                        </p:cTn>
                                        <p:tgtEl>
                                          <p:spTgt spid="112683"/>
                                        </p:tgtEl>
                                        <p:attrNameLst>
                                          <p:attrName>style.visibility</p:attrName>
                                        </p:attrNameLst>
                                      </p:cBhvr>
                                      <p:to>
                                        <p:strVal val="visible"/>
                                      </p:to>
                                    </p:set>
                                  </p:childTnLst>
                                </p:cTn>
                              </p:par>
                              <p:par>
                                <p:cTn id="160" presetID="1" presetClass="path" presetSubtype="0" autoRev="1" fill="hold" nodeType="withEffect">
                                  <p:stCondLst>
                                    <p:cond delay="100"/>
                                  </p:stCondLst>
                                  <p:childTnLst>
                                    <p:animMotion origin="layout" path="M -1.66667E-6 -0.00509 L -1.66667E-6 -0.01042 " pathEditMode="relative" rAng="0" ptsTypes="AA">
                                      <p:cBhvr>
                                        <p:cTn id="161" dur="100" fill="hold"/>
                                        <p:tgtEl>
                                          <p:spTgt spid="112683"/>
                                        </p:tgtEl>
                                        <p:attrNameLst>
                                          <p:attrName>ppt_x</p:attrName>
                                          <p:attrName>ppt_y</p:attrName>
                                        </p:attrNameLst>
                                      </p:cBhvr>
                                      <p:rCtr x="0" y="-278"/>
                                    </p:animMotion>
                                  </p:childTnLst>
                                  <p:subTnLst>
                                    <p:set>
                                      <p:cBhvr override="childStyle">
                                        <p:cTn dur="1" fill="hold" display="0" masterRel="sameClick" afterEffect="1">
                                          <p:stCondLst>
                                            <p:cond evt="end" delay="0">
                                              <p:tn val="160"/>
                                            </p:cond>
                                          </p:stCondLst>
                                        </p:cTn>
                                        <p:tgtEl>
                                          <p:spTgt spid="112683"/>
                                        </p:tgtEl>
                                        <p:attrNameLst>
                                          <p:attrName>style.visibility</p:attrName>
                                        </p:attrNameLst>
                                      </p:cBhvr>
                                      <p:to>
                                        <p:strVal val="hidden"/>
                                      </p:to>
                                    </p:set>
                                  </p:subTnLst>
                                </p:cTn>
                              </p:par>
                              <p:par>
                                <p:cTn id="162" presetID="1" presetClass="entr" presetSubtype="0" fill="hold" nodeType="withEffect">
                                  <p:stCondLst>
                                    <p:cond delay="1000"/>
                                  </p:stCondLst>
                                  <p:childTnLst>
                                    <p:set>
                                      <p:cBhvr>
                                        <p:cTn id="163" dur="1" fill="hold">
                                          <p:stCondLst>
                                            <p:cond delay="0"/>
                                          </p:stCondLst>
                                        </p:cTn>
                                        <p:tgtEl>
                                          <p:spTgt spid="112684"/>
                                        </p:tgtEl>
                                        <p:attrNameLst>
                                          <p:attrName>style.visibility</p:attrName>
                                        </p:attrNameLst>
                                      </p:cBhvr>
                                      <p:to>
                                        <p:strVal val="visible"/>
                                      </p:to>
                                    </p:set>
                                  </p:childTnLst>
                                </p:cTn>
                              </p:par>
                              <p:par>
                                <p:cTn id="164" presetID="1" presetClass="path" presetSubtype="0" autoRev="1" fill="hold" nodeType="withEffect">
                                  <p:stCondLst>
                                    <p:cond delay="1000"/>
                                  </p:stCondLst>
                                  <p:childTnLst>
                                    <p:animMotion origin="layout" path="M -1.66667E-6 -0.00509 L -1.66667E-6 -0.01042 " pathEditMode="relative" rAng="0" ptsTypes="AA">
                                      <p:cBhvr>
                                        <p:cTn id="165" dur="100" fill="hold"/>
                                        <p:tgtEl>
                                          <p:spTgt spid="112684"/>
                                        </p:tgtEl>
                                        <p:attrNameLst>
                                          <p:attrName>ppt_x</p:attrName>
                                          <p:attrName>ppt_y</p:attrName>
                                        </p:attrNameLst>
                                      </p:cBhvr>
                                      <p:rCtr x="0" y="-278"/>
                                    </p:animMotion>
                                  </p:childTnLst>
                                  <p:subTnLst>
                                    <p:set>
                                      <p:cBhvr override="childStyle">
                                        <p:cTn dur="1" fill="hold" display="0" masterRel="sameClick" afterEffect="1">
                                          <p:stCondLst>
                                            <p:cond evt="end" delay="0">
                                              <p:tn val="164"/>
                                            </p:cond>
                                          </p:stCondLst>
                                        </p:cTn>
                                        <p:tgtEl>
                                          <p:spTgt spid="112684"/>
                                        </p:tgtEl>
                                        <p:attrNameLst>
                                          <p:attrName>style.visibility</p:attrName>
                                        </p:attrNameLst>
                                      </p:cBhvr>
                                      <p:to>
                                        <p:strVal val="hidden"/>
                                      </p:to>
                                    </p:set>
                                  </p:subTnLst>
                                </p:cTn>
                              </p:par>
                            </p:childTnLst>
                          </p:cTn>
                        </p:par>
                        <p:par>
                          <p:cTn id="166" fill="hold" nodeType="afterGroup">
                            <p:stCondLst>
                              <p:cond delay="8000"/>
                            </p:stCondLst>
                            <p:childTnLst>
                              <p:par>
                                <p:cTn id="167" presetID="1" presetClass="entr" presetSubtype="0" fill="hold" nodeType="afterEffect">
                                  <p:stCondLst>
                                    <p:cond delay="0"/>
                                  </p:stCondLst>
                                  <p:childTnLst>
                                    <p:set>
                                      <p:cBhvr>
                                        <p:cTn id="168" dur="1" fill="hold">
                                          <p:stCondLst>
                                            <p:cond delay="0"/>
                                          </p:stCondLst>
                                        </p:cTn>
                                        <p:tgtEl>
                                          <p:spTgt spid="112687"/>
                                        </p:tgtEl>
                                        <p:attrNameLst>
                                          <p:attrName>style.visibility</p:attrName>
                                        </p:attrNameLst>
                                      </p:cBhvr>
                                      <p:to>
                                        <p:strVal val="visible"/>
                                      </p:to>
                                    </p:set>
                                  </p:childTnLst>
                                </p:cTn>
                              </p:par>
                              <p:par>
                                <p:cTn id="169" presetID="1" presetClass="path" presetSubtype="0" autoRev="1" fill="hold" nodeType="withEffect">
                                  <p:stCondLst>
                                    <p:cond delay="0"/>
                                  </p:stCondLst>
                                  <p:childTnLst>
                                    <p:animMotion origin="layout" path="M -1.66667E-6 -0.00509 L -1.66667E-6 -0.01042 " pathEditMode="relative" rAng="0" ptsTypes="AA">
                                      <p:cBhvr>
                                        <p:cTn id="170" dur="100" fill="hold"/>
                                        <p:tgtEl>
                                          <p:spTgt spid="112687"/>
                                        </p:tgtEl>
                                        <p:attrNameLst>
                                          <p:attrName>ppt_x</p:attrName>
                                          <p:attrName>ppt_y</p:attrName>
                                        </p:attrNameLst>
                                      </p:cBhvr>
                                      <p:rCtr x="0" y="-278"/>
                                    </p:animMotion>
                                  </p:childTnLst>
                                  <p:subTnLst>
                                    <p:set>
                                      <p:cBhvr override="childStyle">
                                        <p:cTn dur="1" fill="hold" display="0" masterRel="sameClick" afterEffect="1">
                                          <p:stCondLst>
                                            <p:cond evt="end" delay="0">
                                              <p:tn val="169"/>
                                            </p:cond>
                                          </p:stCondLst>
                                        </p:cTn>
                                        <p:tgtEl>
                                          <p:spTgt spid="112687"/>
                                        </p:tgtEl>
                                        <p:attrNameLst>
                                          <p:attrName>style.visibility</p:attrName>
                                        </p:attrNameLst>
                                      </p:cBhvr>
                                      <p:to>
                                        <p:strVal val="hidden"/>
                                      </p:to>
                                    </p:set>
                                  </p:subTnLst>
                                </p:cTn>
                              </p:par>
                              <p:par>
                                <p:cTn id="171" presetID="1" presetClass="entr" presetSubtype="0" fill="hold" nodeType="withEffect">
                                  <p:stCondLst>
                                    <p:cond delay="600"/>
                                  </p:stCondLst>
                                  <p:childTnLst>
                                    <p:set>
                                      <p:cBhvr>
                                        <p:cTn id="172" dur="1" fill="hold">
                                          <p:stCondLst>
                                            <p:cond delay="0"/>
                                          </p:stCondLst>
                                        </p:cTn>
                                        <p:tgtEl>
                                          <p:spTgt spid="112685"/>
                                        </p:tgtEl>
                                        <p:attrNameLst>
                                          <p:attrName>style.visibility</p:attrName>
                                        </p:attrNameLst>
                                      </p:cBhvr>
                                      <p:to>
                                        <p:strVal val="visible"/>
                                      </p:to>
                                    </p:set>
                                  </p:childTnLst>
                                </p:cTn>
                              </p:par>
                              <p:par>
                                <p:cTn id="173" presetID="1" presetClass="path" presetSubtype="0" autoRev="1" fill="hold" nodeType="withEffect">
                                  <p:stCondLst>
                                    <p:cond delay="600"/>
                                  </p:stCondLst>
                                  <p:childTnLst>
                                    <p:animMotion origin="layout" path="M -1.66667E-6 -0.00509 L -1.66667E-6 -0.01042 " pathEditMode="relative" rAng="0" ptsTypes="AA">
                                      <p:cBhvr>
                                        <p:cTn id="174" dur="100" fill="hold"/>
                                        <p:tgtEl>
                                          <p:spTgt spid="112685"/>
                                        </p:tgtEl>
                                        <p:attrNameLst>
                                          <p:attrName>ppt_x</p:attrName>
                                          <p:attrName>ppt_y</p:attrName>
                                        </p:attrNameLst>
                                      </p:cBhvr>
                                      <p:rCtr x="0" y="-278"/>
                                    </p:animMotion>
                                  </p:childTnLst>
                                  <p:subTnLst>
                                    <p:set>
                                      <p:cBhvr override="childStyle">
                                        <p:cTn dur="1" fill="hold" display="0" masterRel="sameClick" afterEffect="1">
                                          <p:stCondLst>
                                            <p:cond evt="end" delay="0">
                                              <p:tn val="173"/>
                                            </p:cond>
                                          </p:stCondLst>
                                        </p:cTn>
                                        <p:tgtEl>
                                          <p:spTgt spid="112685"/>
                                        </p:tgtEl>
                                        <p:attrNameLst>
                                          <p:attrName>style.visibility</p:attrName>
                                        </p:attrNameLst>
                                      </p:cBhvr>
                                      <p:to>
                                        <p:strVal val="hidden"/>
                                      </p:to>
                                    </p:set>
                                  </p:subTnLst>
                                </p:cTn>
                              </p:par>
                              <p:par>
                                <p:cTn id="175" presetID="1" presetClass="entr" presetSubtype="0" fill="hold" nodeType="withEffect">
                                  <p:stCondLst>
                                    <p:cond delay="400"/>
                                  </p:stCondLst>
                                  <p:childTnLst>
                                    <p:set>
                                      <p:cBhvr>
                                        <p:cTn id="176" dur="1" fill="hold">
                                          <p:stCondLst>
                                            <p:cond delay="0"/>
                                          </p:stCondLst>
                                        </p:cTn>
                                        <p:tgtEl>
                                          <p:spTgt spid="112686"/>
                                        </p:tgtEl>
                                        <p:attrNameLst>
                                          <p:attrName>style.visibility</p:attrName>
                                        </p:attrNameLst>
                                      </p:cBhvr>
                                      <p:to>
                                        <p:strVal val="visible"/>
                                      </p:to>
                                    </p:set>
                                  </p:childTnLst>
                                </p:cTn>
                              </p:par>
                              <p:par>
                                <p:cTn id="177" presetID="1" presetClass="path" presetSubtype="0" autoRev="1" fill="hold" nodeType="withEffect">
                                  <p:stCondLst>
                                    <p:cond delay="400"/>
                                  </p:stCondLst>
                                  <p:childTnLst>
                                    <p:animMotion origin="layout" path="M -1.66667E-6 -0.00509 L -1.66667E-6 -0.01042 " pathEditMode="relative" rAng="0" ptsTypes="AA">
                                      <p:cBhvr>
                                        <p:cTn id="178" dur="100" fill="hold"/>
                                        <p:tgtEl>
                                          <p:spTgt spid="112686"/>
                                        </p:tgtEl>
                                        <p:attrNameLst>
                                          <p:attrName>ppt_x</p:attrName>
                                          <p:attrName>ppt_y</p:attrName>
                                        </p:attrNameLst>
                                      </p:cBhvr>
                                      <p:rCtr x="0" y="-278"/>
                                    </p:animMotion>
                                  </p:childTnLst>
                                  <p:subTnLst>
                                    <p:set>
                                      <p:cBhvr override="childStyle">
                                        <p:cTn dur="1" fill="hold" display="0" masterRel="sameClick" afterEffect="1">
                                          <p:stCondLst>
                                            <p:cond evt="end" delay="0">
                                              <p:tn val="177"/>
                                            </p:cond>
                                          </p:stCondLst>
                                        </p:cTn>
                                        <p:tgtEl>
                                          <p:spTgt spid="112686"/>
                                        </p:tgtEl>
                                        <p:attrNameLst>
                                          <p:attrName>style.visibility</p:attrName>
                                        </p:attrNameLst>
                                      </p:cBhvr>
                                      <p:to>
                                        <p:strVal val="hidden"/>
                                      </p:to>
                                    </p:set>
                                  </p:subTnLst>
                                </p:cTn>
                              </p:par>
                              <p:par>
                                <p:cTn id="179" presetID="1" presetClass="entr" presetSubtype="0" fill="hold" nodeType="withEffect">
                                  <p:stCondLst>
                                    <p:cond delay="1800"/>
                                  </p:stCondLst>
                                  <p:childTnLst>
                                    <p:set>
                                      <p:cBhvr>
                                        <p:cTn id="180" dur="1" fill="hold">
                                          <p:stCondLst>
                                            <p:cond delay="0"/>
                                          </p:stCondLst>
                                        </p:cTn>
                                        <p:tgtEl>
                                          <p:spTgt spid="112688"/>
                                        </p:tgtEl>
                                        <p:attrNameLst>
                                          <p:attrName>style.visibility</p:attrName>
                                        </p:attrNameLst>
                                      </p:cBhvr>
                                      <p:to>
                                        <p:strVal val="visible"/>
                                      </p:to>
                                    </p:set>
                                  </p:childTnLst>
                                </p:cTn>
                              </p:par>
                              <p:par>
                                <p:cTn id="181" presetID="1" presetClass="path" presetSubtype="0" autoRev="1" fill="hold" nodeType="withEffect">
                                  <p:stCondLst>
                                    <p:cond delay="1800"/>
                                  </p:stCondLst>
                                  <p:childTnLst>
                                    <p:animMotion origin="layout" path="M -1.66667E-6 -0.00509 L -1.66667E-6 -0.01042 " pathEditMode="relative" rAng="0" ptsTypes="AA">
                                      <p:cBhvr>
                                        <p:cTn id="182" dur="100" fill="hold"/>
                                        <p:tgtEl>
                                          <p:spTgt spid="112688"/>
                                        </p:tgtEl>
                                        <p:attrNameLst>
                                          <p:attrName>ppt_x</p:attrName>
                                          <p:attrName>ppt_y</p:attrName>
                                        </p:attrNameLst>
                                      </p:cBhvr>
                                      <p:rCtr x="0" y="-278"/>
                                    </p:animMotion>
                                  </p:childTnLst>
                                  <p:subTnLst>
                                    <p:set>
                                      <p:cBhvr override="childStyle">
                                        <p:cTn dur="1" fill="hold" display="0" masterRel="sameClick" afterEffect="1">
                                          <p:stCondLst>
                                            <p:cond evt="end" delay="0">
                                              <p:tn val="181"/>
                                            </p:cond>
                                          </p:stCondLst>
                                        </p:cTn>
                                        <p:tgtEl>
                                          <p:spTgt spid="112688"/>
                                        </p:tgtEl>
                                        <p:attrNameLst>
                                          <p:attrName>style.visibility</p:attrName>
                                        </p:attrNameLst>
                                      </p:cBhvr>
                                      <p:to>
                                        <p:strVal val="hidden"/>
                                      </p:to>
                                    </p:set>
                                  </p:subTnLst>
                                </p:cTn>
                              </p:par>
                              <p:par>
                                <p:cTn id="183" presetID="1" presetClass="entr" presetSubtype="0" fill="hold" nodeType="withEffect">
                                  <p:stCondLst>
                                    <p:cond delay="900"/>
                                  </p:stCondLst>
                                  <p:childTnLst>
                                    <p:set>
                                      <p:cBhvr>
                                        <p:cTn id="184" dur="1" fill="hold">
                                          <p:stCondLst>
                                            <p:cond delay="0"/>
                                          </p:stCondLst>
                                        </p:cTn>
                                        <p:tgtEl>
                                          <p:spTgt spid="112689"/>
                                        </p:tgtEl>
                                        <p:attrNameLst>
                                          <p:attrName>style.visibility</p:attrName>
                                        </p:attrNameLst>
                                      </p:cBhvr>
                                      <p:to>
                                        <p:strVal val="visible"/>
                                      </p:to>
                                    </p:set>
                                  </p:childTnLst>
                                </p:cTn>
                              </p:par>
                              <p:par>
                                <p:cTn id="185" presetID="1" presetClass="path" presetSubtype="0" autoRev="1" fill="hold" nodeType="withEffect">
                                  <p:stCondLst>
                                    <p:cond delay="900"/>
                                  </p:stCondLst>
                                  <p:childTnLst>
                                    <p:animMotion origin="layout" path="M -1.66667E-6 -0.00509 L -1.66667E-6 -0.01042 " pathEditMode="relative" rAng="0" ptsTypes="AA">
                                      <p:cBhvr>
                                        <p:cTn id="186" dur="100" fill="hold"/>
                                        <p:tgtEl>
                                          <p:spTgt spid="112689"/>
                                        </p:tgtEl>
                                        <p:attrNameLst>
                                          <p:attrName>ppt_x</p:attrName>
                                          <p:attrName>ppt_y</p:attrName>
                                        </p:attrNameLst>
                                      </p:cBhvr>
                                      <p:rCtr x="0" y="-278"/>
                                    </p:animMotion>
                                  </p:childTnLst>
                                  <p:subTnLst>
                                    <p:set>
                                      <p:cBhvr override="childStyle">
                                        <p:cTn dur="1" fill="hold" display="0" masterRel="sameClick" afterEffect="1">
                                          <p:stCondLst>
                                            <p:cond evt="end" delay="0">
                                              <p:tn val="185"/>
                                            </p:cond>
                                          </p:stCondLst>
                                        </p:cTn>
                                        <p:tgtEl>
                                          <p:spTgt spid="112689"/>
                                        </p:tgtEl>
                                        <p:attrNameLst>
                                          <p:attrName>style.visibility</p:attrName>
                                        </p:attrNameLst>
                                      </p:cBhvr>
                                      <p:to>
                                        <p:strVal val="hidden"/>
                                      </p:to>
                                    </p:set>
                                  </p:subTnLst>
                                </p:cTn>
                              </p:par>
                              <p:par>
                                <p:cTn id="187" presetID="1" presetClass="entr" presetSubtype="0" fill="hold" nodeType="withEffect">
                                  <p:stCondLst>
                                    <p:cond delay="1200"/>
                                  </p:stCondLst>
                                  <p:childTnLst>
                                    <p:set>
                                      <p:cBhvr>
                                        <p:cTn id="188" dur="1" fill="hold">
                                          <p:stCondLst>
                                            <p:cond delay="0"/>
                                          </p:stCondLst>
                                        </p:cTn>
                                        <p:tgtEl>
                                          <p:spTgt spid="112690"/>
                                        </p:tgtEl>
                                        <p:attrNameLst>
                                          <p:attrName>style.visibility</p:attrName>
                                        </p:attrNameLst>
                                      </p:cBhvr>
                                      <p:to>
                                        <p:strVal val="visible"/>
                                      </p:to>
                                    </p:set>
                                  </p:childTnLst>
                                </p:cTn>
                              </p:par>
                              <p:par>
                                <p:cTn id="189" presetID="1" presetClass="path" presetSubtype="0" autoRev="1" fill="hold" nodeType="withEffect">
                                  <p:stCondLst>
                                    <p:cond delay="1200"/>
                                  </p:stCondLst>
                                  <p:childTnLst>
                                    <p:animMotion origin="layout" path="M -1.66667E-6 -0.00509 L -1.66667E-6 -0.01042 " pathEditMode="relative" rAng="0" ptsTypes="AA">
                                      <p:cBhvr>
                                        <p:cTn id="190" dur="100" fill="hold"/>
                                        <p:tgtEl>
                                          <p:spTgt spid="112690"/>
                                        </p:tgtEl>
                                        <p:attrNameLst>
                                          <p:attrName>ppt_x</p:attrName>
                                          <p:attrName>ppt_y</p:attrName>
                                        </p:attrNameLst>
                                      </p:cBhvr>
                                      <p:rCtr x="0" y="-278"/>
                                    </p:animMotion>
                                  </p:childTnLst>
                                  <p:subTnLst>
                                    <p:set>
                                      <p:cBhvr override="childStyle">
                                        <p:cTn dur="1" fill="hold" display="0" masterRel="sameClick" afterEffect="1">
                                          <p:stCondLst>
                                            <p:cond evt="end" delay="0">
                                              <p:tn val="189"/>
                                            </p:cond>
                                          </p:stCondLst>
                                        </p:cTn>
                                        <p:tgtEl>
                                          <p:spTgt spid="112690"/>
                                        </p:tgtEl>
                                        <p:attrNameLst>
                                          <p:attrName>style.visibility</p:attrName>
                                        </p:attrNameLst>
                                      </p:cBhvr>
                                      <p:to>
                                        <p:strVal val="hidden"/>
                                      </p:to>
                                    </p:set>
                                  </p:subTnLst>
                                </p:cTn>
                              </p:par>
                              <p:par>
                                <p:cTn id="191" presetID="1" presetClass="entr" presetSubtype="0" fill="hold" nodeType="withEffect">
                                  <p:stCondLst>
                                    <p:cond delay="500"/>
                                  </p:stCondLst>
                                  <p:childTnLst>
                                    <p:set>
                                      <p:cBhvr>
                                        <p:cTn id="192" dur="1" fill="hold">
                                          <p:stCondLst>
                                            <p:cond delay="0"/>
                                          </p:stCondLst>
                                        </p:cTn>
                                        <p:tgtEl>
                                          <p:spTgt spid="112691"/>
                                        </p:tgtEl>
                                        <p:attrNameLst>
                                          <p:attrName>style.visibility</p:attrName>
                                        </p:attrNameLst>
                                      </p:cBhvr>
                                      <p:to>
                                        <p:strVal val="visible"/>
                                      </p:to>
                                    </p:set>
                                  </p:childTnLst>
                                </p:cTn>
                              </p:par>
                              <p:par>
                                <p:cTn id="193" presetID="1" presetClass="path" presetSubtype="0" autoRev="1" fill="hold" nodeType="withEffect">
                                  <p:stCondLst>
                                    <p:cond delay="500"/>
                                  </p:stCondLst>
                                  <p:childTnLst>
                                    <p:animMotion origin="layout" path="M -1.66667E-6 -0.00509 L -1.66667E-6 -0.01042 " pathEditMode="relative" rAng="0" ptsTypes="AA">
                                      <p:cBhvr>
                                        <p:cTn id="194" dur="100" fill="hold"/>
                                        <p:tgtEl>
                                          <p:spTgt spid="112691"/>
                                        </p:tgtEl>
                                        <p:attrNameLst>
                                          <p:attrName>ppt_x</p:attrName>
                                          <p:attrName>ppt_y</p:attrName>
                                        </p:attrNameLst>
                                      </p:cBhvr>
                                      <p:rCtr x="0" y="-278"/>
                                    </p:animMotion>
                                  </p:childTnLst>
                                  <p:subTnLst>
                                    <p:set>
                                      <p:cBhvr override="childStyle">
                                        <p:cTn dur="1" fill="hold" display="0" masterRel="sameClick" afterEffect="1">
                                          <p:stCondLst>
                                            <p:cond evt="end" delay="0">
                                              <p:tn val="193"/>
                                            </p:cond>
                                          </p:stCondLst>
                                        </p:cTn>
                                        <p:tgtEl>
                                          <p:spTgt spid="112691"/>
                                        </p:tgtEl>
                                        <p:attrNameLst>
                                          <p:attrName>style.visibility</p:attrName>
                                        </p:attrNameLst>
                                      </p:cBhvr>
                                      <p:to>
                                        <p:strVal val="hidden"/>
                                      </p:to>
                                    </p:set>
                                  </p:subTnLst>
                                </p:cTn>
                              </p:par>
                              <p:par>
                                <p:cTn id="195" presetID="1" presetClass="entr" presetSubtype="0" fill="hold" nodeType="withEffect">
                                  <p:stCondLst>
                                    <p:cond delay="300"/>
                                  </p:stCondLst>
                                  <p:childTnLst>
                                    <p:set>
                                      <p:cBhvr>
                                        <p:cTn id="196" dur="1" fill="hold">
                                          <p:stCondLst>
                                            <p:cond delay="0"/>
                                          </p:stCondLst>
                                        </p:cTn>
                                        <p:tgtEl>
                                          <p:spTgt spid="112692"/>
                                        </p:tgtEl>
                                        <p:attrNameLst>
                                          <p:attrName>style.visibility</p:attrName>
                                        </p:attrNameLst>
                                      </p:cBhvr>
                                      <p:to>
                                        <p:strVal val="visible"/>
                                      </p:to>
                                    </p:set>
                                  </p:childTnLst>
                                </p:cTn>
                              </p:par>
                              <p:par>
                                <p:cTn id="197" presetID="1" presetClass="path" presetSubtype="0" autoRev="1" fill="hold" nodeType="withEffect">
                                  <p:stCondLst>
                                    <p:cond delay="300"/>
                                  </p:stCondLst>
                                  <p:childTnLst>
                                    <p:animMotion origin="layout" path="M -1.66667E-6 -0.00509 L -1.66667E-6 -0.01042 " pathEditMode="relative" rAng="0" ptsTypes="AA">
                                      <p:cBhvr>
                                        <p:cTn id="198" dur="100" fill="hold"/>
                                        <p:tgtEl>
                                          <p:spTgt spid="112692"/>
                                        </p:tgtEl>
                                        <p:attrNameLst>
                                          <p:attrName>ppt_x</p:attrName>
                                          <p:attrName>ppt_y</p:attrName>
                                        </p:attrNameLst>
                                      </p:cBhvr>
                                      <p:rCtr x="0" y="-278"/>
                                    </p:animMotion>
                                  </p:childTnLst>
                                  <p:subTnLst>
                                    <p:set>
                                      <p:cBhvr override="childStyle">
                                        <p:cTn dur="1" fill="hold" display="0" masterRel="sameClick" afterEffect="1">
                                          <p:stCondLst>
                                            <p:cond evt="end" delay="0">
                                              <p:tn val="197"/>
                                            </p:cond>
                                          </p:stCondLst>
                                        </p:cTn>
                                        <p:tgtEl>
                                          <p:spTgt spid="112692"/>
                                        </p:tgtEl>
                                        <p:attrNameLst>
                                          <p:attrName>style.visibility</p:attrName>
                                        </p:attrNameLst>
                                      </p:cBhvr>
                                      <p:to>
                                        <p:strVal val="hidden"/>
                                      </p:to>
                                    </p:set>
                                  </p:subTnLst>
                                </p:cTn>
                              </p:par>
                              <p:par>
                                <p:cTn id="199" presetID="1" presetClass="entr" presetSubtype="0" fill="hold" nodeType="withEffect">
                                  <p:stCondLst>
                                    <p:cond delay="300"/>
                                  </p:stCondLst>
                                  <p:childTnLst>
                                    <p:set>
                                      <p:cBhvr>
                                        <p:cTn id="200" dur="1" fill="hold">
                                          <p:stCondLst>
                                            <p:cond delay="0"/>
                                          </p:stCondLst>
                                        </p:cTn>
                                        <p:tgtEl>
                                          <p:spTgt spid="112693"/>
                                        </p:tgtEl>
                                        <p:attrNameLst>
                                          <p:attrName>style.visibility</p:attrName>
                                        </p:attrNameLst>
                                      </p:cBhvr>
                                      <p:to>
                                        <p:strVal val="visible"/>
                                      </p:to>
                                    </p:set>
                                  </p:childTnLst>
                                </p:cTn>
                              </p:par>
                              <p:par>
                                <p:cTn id="201" presetID="1" presetClass="path" presetSubtype="0" autoRev="1" fill="hold" nodeType="withEffect">
                                  <p:stCondLst>
                                    <p:cond delay="300"/>
                                  </p:stCondLst>
                                  <p:childTnLst>
                                    <p:animMotion origin="layout" path="M -1.66667E-6 -0.00509 L -1.66667E-6 -0.01042 " pathEditMode="relative" rAng="0" ptsTypes="AA">
                                      <p:cBhvr>
                                        <p:cTn id="202" dur="100" fill="hold"/>
                                        <p:tgtEl>
                                          <p:spTgt spid="112693"/>
                                        </p:tgtEl>
                                        <p:attrNameLst>
                                          <p:attrName>ppt_x</p:attrName>
                                          <p:attrName>ppt_y</p:attrName>
                                        </p:attrNameLst>
                                      </p:cBhvr>
                                      <p:rCtr x="0" y="-278"/>
                                    </p:animMotion>
                                  </p:childTnLst>
                                  <p:subTnLst>
                                    <p:set>
                                      <p:cBhvr override="childStyle">
                                        <p:cTn dur="1" fill="hold" display="0" masterRel="sameClick" afterEffect="1">
                                          <p:stCondLst>
                                            <p:cond evt="end" delay="0">
                                              <p:tn val="201"/>
                                            </p:cond>
                                          </p:stCondLst>
                                        </p:cTn>
                                        <p:tgtEl>
                                          <p:spTgt spid="112693"/>
                                        </p:tgtEl>
                                        <p:attrNameLst>
                                          <p:attrName>style.visibility</p:attrName>
                                        </p:attrNameLst>
                                      </p:cBhvr>
                                      <p:to>
                                        <p:strVal val="hidden"/>
                                      </p:to>
                                    </p:set>
                                  </p:subTnLst>
                                </p:cTn>
                              </p:par>
                              <p:par>
                                <p:cTn id="203" presetID="1" presetClass="entr" presetSubtype="0" fill="hold" nodeType="withEffect">
                                  <p:stCondLst>
                                    <p:cond delay="1400"/>
                                  </p:stCondLst>
                                  <p:childTnLst>
                                    <p:set>
                                      <p:cBhvr>
                                        <p:cTn id="204" dur="1" fill="hold">
                                          <p:stCondLst>
                                            <p:cond delay="0"/>
                                          </p:stCondLst>
                                        </p:cTn>
                                        <p:tgtEl>
                                          <p:spTgt spid="112694"/>
                                        </p:tgtEl>
                                        <p:attrNameLst>
                                          <p:attrName>style.visibility</p:attrName>
                                        </p:attrNameLst>
                                      </p:cBhvr>
                                      <p:to>
                                        <p:strVal val="visible"/>
                                      </p:to>
                                    </p:set>
                                  </p:childTnLst>
                                </p:cTn>
                              </p:par>
                              <p:par>
                                <p:cTn id="205" presetID="1" presetClass="path" presetSubtype="0" autoRev="1" fill="hold" nodeType="withEffect">
                                  <p:stCondLst>
                                    <p:cond delay="1400"/>
                                  </p:stCondLst>
                                  <p:childTnLst>
                                    <p:animMotion origin="layout" path="M -1.66667E-6 -0.00509 L -1.66667E-6 -0.01042 " pathEditMode="relative" rAng="0" ptsTypes="AA">
                                      <p:cBhvr>
                                        <p:cTn id="206" dur="100" fill="hold"/>
                                        <p:tgtEl>
                                          <p:spTgt spid="112694"/>
                                        </p:tgtEl>
                                        <p:attrNameLst>
                                          <p:attrName>ppt_x</p:attrName>
                                          <p:attrName>ppt_y</p:attrName>
                                        </p:attrNameLst>
                                      </p:cBhvr>
                                      <p:rCtr x="0" y="-278"/>
                                    </p:animMotion>
                                  </p:childTnLst>
                                  <p:subTnLst>
                                    <p:set>
                                      <p:cBhvr override="childStyle">
                                        <p:cTn dur="1" fill="hold" display="0" masterRel="sameClick" afterEffect="1">
                                          <p:stCondLst>
                                            <p:cond evt="end" delay="0">
                                              <p:tn val="205"/>
                                            </p:cond>
                                          </p:stCondLst>
                                        </p:cTn>
                                        <p:tgtEl>
                                          <p:spTgt spid="112694"/>
                                        </p:tgtEl>
                                        <p:attrNameLst>
                                          <p:attrName>style.visibility</p:attrName>
                                        </p:attrNameLst>
                                      </p:cBhvr>
                                      <p:to>
                                        <p:strVal val="hidden"/>
                                      </p:to>
                                    </p:set>
                                  </p:subTnLst>
                                </p:cTn>
                              </p:par>
                              <p:par>
                                <p:cTn id="207" presetID="1" presetClass="entr" presetSubtype="0" fill="hold" nodeType="withEffect">
                                  <p:stCondLst>
                                    <p:cond delay="100"/>
                                  </p:stCondLst>
                                  <p:childTnLst>
                                    <p:set>
                                      <p:cBhvr>
                                        <p:cTn id="208" dur="1" fill="hold">
                                          <p:stCondLst>
                                            <p:cond delay="0"/>
                                          </p:stCondLst>
                                        </p:cTn>
                                        <p:tgtEl>
                                          <p:spTgt spid="112695"/>
                                        </p:tgtEl>
                                        <p:attrNameLst>
                                          <p:attrName>style.visibility</p:attrName>
                                        </p:attrNameLst>
                                      </p:cBhvr>
                                      <p:to>
                                        <p:strVal val="visible"/>
                                      </p:to>
                                    </p:set>
                                  </p:childTnLst>
                                </p:cTn>
                              </p:par>
                              <p:par>
                                <p:cTn id="209" presetID="1" presetClass="path" presetSubtype="0" autoRev="1" fill="hold" nodeType="withEffect">
                                  <p:stCondLst>
                                    <p:cond delay="100"/>
                                  </p:stCondLst>
                                  <p:childTnLst>
                                    <p:animMotion origin="layout" path="M -1.66667E-6 -0.00509 L -1.66667E-6 -0.01042 " pathEditMode="relative" rAng="0" ptsTypes="AA">
                                      <p:cBhvr>
                                        <p:cTn id="210" dur="100" fill="hold"/>
                                        <p:tgtEl>
                                          <p:spTgt spid="112695"/>
                                        </p:tgtEl>
                                        <p:attrNameLst>
                                          <p:attrName>ppt_x</p:attrName>
                                          <p:attrName>ppt_y</p:attrName>
                                        </p:attrNameLst>
                                      </p:cBhvr>
                                      <p:rCtr x="0" y="-278"/>
                                    </p:animMotion>
                                  </p:childTnLst>
                                  <p:subTnLst>
                                    <p:set>
                                      <p:cBhvr override="childStyle">
                                        <p:cTn dur="1" fill="hold" display="0" masterRel="sameClick" afterEffect="1">
                                          <p:stCondLst>
                                            <p:cond evt="end" delay="0">
                                              <p:tn val="209"/>
                                            </p:cond>
                                          </p:stCondLst>
                                        </p:cTn>
                                        <p:tgtEl>
                                          <p:spTgt spid="112695"/>
                                        </p:tgtEl>
                                        <p:attrNameLst>
                                          <p:attrName>style.visibility</p:attrName>
                                        </p:attrNameLst>
                                      </p:cBhvr>
                                      <p:to>
                                        <p:strVal val="hidden"/>
                                      </p:to>
                                    </p:set>
                                  </p:subTnLst>
                                </p:cTn>
                              </p:par>
                              <p:par>
                                <p:cTn id="211" presetID="1" presetClass="entr" presetSubtype="0" fill="hold" nodeType="withEffect">
                                  <p:stCondLst>
                                    <p:cond delay="1000"/>
                                  </p:stCondLst>
                                  <p:childTnLst>
                                    <p:set>
                                      <p:cBhvr>
                                        <p:cTn id="212" dur="1" fill="hold">
                                          <p:stCondLst>
                                            <p:cond delay="0"/>
                                          </p:stCondLst>
                                        </p:cTn>
                                        <p:tgtEl>
                                          <p:spTgt spid="112696"/>
                                        </p:tgtEl>
                                        <p:attrNameLst>
                                          <p:attrName>style.visibility</p:attrName>
                                        </p:attrNameLst>
                                      </p:cBhvr>
                                      <p:to>
                                        <p:strVal val="visible"/>
                                      </p:to>
                                    </p:set>
                                  </p:childTnLst>
                                </p:cTn>
                              </p:par>
                              <p:par>
                                <p:cTn id="213" presetID="1" presetClass="path" presetSubtype="0" autoRev="1" fill="hold" nodeType="withEffect">
                                  <p:stCondLst>
                                    <p:cond delay="1000"/>
                                  </p:stCondLst>
                                  <p:childTnLst>
                                    <p:animMotion origin="layout" path="M -1.66667E-6 -0.00509 L -1.66667E-6 -0.01042 " pathEditMode="relative" rAng="0" ptsTypes="AA">
                                      <p:cBhvr>
                                        <p:cTn id="214" dur="100" fill="hold"/>
                                        <p:tgtEl>
                                          <p:spTgt spid="112696"/>
                                        </p:tgtEl>
                                        <p:attrNameLst>
                                          <p:attrName>ppt_x</p:attrName>
                                          <p:attrName>ppt_y</p:attrName>
                                        </p:attrNameLst>
                                      </p:cBhvr>
                                      <p:rCtr x="0" y="-278"/>
                                    </p:animMotion>
                                  </p:childTnLst>
                                  <p:subTnLst>
                                    <p:set>
                                      <p:cBhvr override="childStyle">
                                        <p:cTn dur="1" fill="hold" display="0" masterRel="sameClick" afterEffect="1">
                                          <p:stCondLst>
                                            <p:cond evt="end" delay="0">
                                              <p:tn val="213"/>
                                            </p:cond>
                                          </p:stCondLst>
                                        </p:cTn>
                                        <p:tgtEl>
                                          <p:spTgt spid="112696"/>
                                        </p:tgtEl>
                                        <p:attrNameLst>
                                          <p:attrName>style.visibility</p:attrName>
                                        </p:attrNameLst>
                                      </p:cBhvr>
                                      <p:to>
                                        <p:strVal val="hidden"/>
                                      </p:to>
                                    </p:set>
                                  </p:subTnLst>
                                </p:cTn>
                              </p:par>
                            </p:childTnLst>
                          </p:cTn>
                        </p:par>
                        <p:par>
                          <p:cTn id="215" fill="hold" nodeType="afterGroup">
                            <p:stCondLst>
                              <p:cond delay="10000"/>
                            </p:stCondLst>
                            <p:childTnLst>
                              <p:par>
                                <p:cTn id="216" presetID="1" presetClass="entr" presetSubtype="0" fill="hold" nodeType="afterEffect">
                                  <p:stCondLst>
                                    <p:cond delay="0"/>
                                  </p:stCondLst>
                                  <p:childTnLst>
                                    <p:set>
                                      <p:cBhvr>
                                        <p:cTn id="217" dur="1" fill="hold">
                                          <p:stCondLst>
                                            <p:cond delay="0"/>
                                          </p:stCondLst>
                                        </p:cTn>
                                        <p:tgtEl>
                                          <p:spTgt spid="112699"/>
                                        </p:tgtEl>
                                        <p:attrNameLst>
                                          <p:attrName>style.visibility</p:attrName>
                                        </p:attrNameLst>
                                      </p:cBhvr>
                                      <p:to>
                                        <p:strVal val="visible"/>
                                      </p:to>
                                    </p:set>
                                  </p:childTnLst>
                                </p:cTn>
                              </p:par>
                              <p:par>
                                <p:cTn id="218" presetID="1" presetClass="path" presetSubtype="0" autoRev="1" fill="hold" nodeType="withEffect">
                                  <p:stCondLst>
                                    <p:cond delay="0"/>
                                  </p:stCondLst>
                                  <p:childTnLst>
                                    <p:animMotion origin="layout" path="M -1.66667E-6 -0.00509 L -1.66667E-6 -0.01042 " pathEditMode="relative" rAng="0" ptsTypes="AA">
                                      <p:cBhvr>
                                        <p:cTn id="219" dur="100" fill="hold"/>
                                        <p:tgtEl>
                                          <p:spTgt spid="112699"/>
                                        </p:tgtEl>
                                        <p:attrNameLst>
                                          <p:attrName>ppt_x</p:attrName>
                                          <p:attrName>ppt_y</p:attrName>
                                        </p:attrNameLst>
                                      </p:cBhvr>
                                      <p:rCtr x="0" y="-278"/>
                                    </p:animMotion>
                                  </p:childTnLst>
                                  <p:subTnLst>
                                    <p:set>
                                      <p:cBhvr override="childStyle">
                                        <p:cTn dur="1" fill="hold" display="0" masterRel="sameClick" afterEffect="1">
                                          <p:stCondLst>
                                            <p:cond evt="end" delay="0">
                                              <p:tn val="218"/>
                                            </p:cond>
                                          </p:stCondLst>
                                        </p:cTn>
                                        <p:tgtEl>
                                          <p:spTgt spid="112699"/>
                                        </p:tgtEl>
                                        <p:attrNameLst>
                                          <p:attrName>style.visibility</p:attrName>
                                        </p:attrNameLst>
                                      </p:cBhvr>
                                      <p:to>
                                        <p:strVal val="hidden"/>
                                      </p:to>
                                    </p:set>
                                  </p:subTnLst>
                                </p:cTn>
                              </p:par>
                              <p:par>
                                <p:cTn id="220" presetID="1" presetClass="entr" presetSubtype="0" fill="hold" nodeType="withEffect">
                                  <p:stCondLst>
                                    <p:cond delay="300"/>
                                  </p:stCondLst>
                                  <p:childTnLst>
                                    <p:set>
                                      <p:cBhvr>
                                        <p:cTn id="221" dur="1" fill="hold">
                                          <p:stCondLst>
                                            <p:cond delay="0"/>
                                          </p:stCondLst>
                                        </p:cTn>
                                        <p:tgtEl>
                                          <p:spTgt spid="112697"/>
                                        </p:tgtEl>
                                        <p:attrNameLst>
                                          <p:attrName>style.visibility</p:attrName>
                                        </p:attrNameLst>
                                      </p:cBhvr>
                                      <p:to>
                                        <p:strVal val="visible"/>
                                      </p:to>
                                    </p:set>
                                  </p:childTnLst>
                                </p:cTn>
                              </p:par>
                              <p:par>
                                <p:cTn id="222" presetID="1" presetClass="path" presetSubtype="0" autoRev="1" fill="hold" nodeType="withEffect">
                                  <p:stCondLst>
                                    <p:cond delay="300"/>
                                  </p:stCondLst>
                                  <p:childTnLst>
                                    <p:animMotion origin="layout" path="M -1.66667E-6 -0.00509 L -1.66667E-6 -0.01042 " pathEditMode="relative" rAng="0" ptsTypes="AA">
                                      <p:cBhvr>
                                        <p:cTn id="223" dur="100" fill="hold"/>
                                        <p:tgtEl>
                                          <p:spTgt spid="112697"/>
                                        </p:tgtEl>
                                        <p:attrNameLst>
                                          <p:attrName>ppt_x</p:attrName>
                                          <p:attrName>ppt_y</p:attrName>
                                        </p:attrNameLst>
                                      </p:cBhvr>
                                      <p:rCtr x="0" y="-278"/>
                                    </p:animMotion>
                                  </p:childTnLst>
                                  <p:subTnLst>
                                    <p:set>
                                      <p:cBhvr override="childStyle">
                                        <p:cTn dur="1" fill="hold" display="0" masterRel="sameClick" afterEffect="1">
                                          <p:stCondLst>
                                            <p:cond evt="end" delay="0">
                                              <p:tn val="222"/>
                                            </p:cond>
                                          </p:stCondLst>
                                        </p:cTn>
                                        <p:tgtEl>
                                          <p:spTgt spid="112697"/>
                                        </p:tgtEl>
                                        <p:attrNameLst>
                                          <p:attrName>style.visibility</p:attrName>
                                        </p:attrNameLst>
                                      </p:cBhvr>
                                      <p:to>
                                        <p:strVal val="hidden"/>
                                      </p:to>
                                    </p:set>
                                  </p:subTnLst>
                                </p:cTn>
                              </p:par>
                              <p:par>
                                <p:cTn id="224" presetID="1" presetClass="entr" presetSubtype="0" fill="hold" nodeType="withEffect">
                                  <p:stCondLst>
                                    <p:cond delay="400"/>
                                  </p:stCondLst>
                                  <p:childTnLst>
                                    <p:set>
                                      <p:cBhvr>
                                        <p:cTn id="225" dur="1" fill="hold">
                                          <p:stCondLst>
                                            <p:cond delay="0"/>
                                          </p:stCondLst>
                                        </p:cTn>
                                        <p:tgtEl>
                                          <p:spTgt spid="112698"/>
                                        </p:tgtEl>
                                        <p:attrNameLst>
                                          <p:attrName>style.visibility</p:attrName>
                                        </p:attrNameLst>
                                      </p:cBhvr>
                                      <p:to>
                                        <p:strVal val="visible"/>
                                      </p:to>
                                    </p:set>
                                  </p:childTnLst>
                                </p:cTn>
                              </p:par>
                              <p:par>
                                <p:cTn id="226" presetID="1" presetClass="path" presetSubtype="0" autoRev="1" fill="hold" nodeType="withEffect">
                                  <p:stCondLst>
                                    <p:cond delay="400"/>
                                  </p:stCondLst>
                                  <p:childTnLst>
                                    <p:animMotion origin="layout" path="M -1.66667E-6 -0.00509 L -1.66667E-6 -0.01042 " pathEditMode="relative" rAng="0" ptsTypes="AA">
                                      <p:cBhvr>
                                        <p:cTn id="227" dur="100" fill="hold"/>
                                        <p:tgtEl>
                                          <p:spTgt spid="112698"/>
                                        </p:tgtEl>
                                        <p:attrNameLst>
                                          <p:attrName>ppt_x</p:attrName>
                                          <p:attrName>ppt_y</p:attrName>
                                        </p:attrNameLst>
                                      </p:cBhvr>
                                      <p:rCtr x="0" y="-278"/>
                                    </p:animMotion>
                                  </p:childTnLst>
                                  <p:subTnLst>
                                    <p:set>
                                      <p:cBhvr override="childStyle">
                                        <p:cTn dur="1" fill="hold" display="0" masterRel="sameClick" afterEffect="1">
                                          <p:stCondLst>
                                            <p:cond evt="end" delay="0">
                                              <p:tn val="226"/>
                                            </p:cond>
                                          </p:stCondLst>
                                        </p:cTn>
                                        <p:tgtEl>
                                          <p:spTgt spid="112698"/>
                                        </p:tgtEl>
                                        <p:attrNameLst>
                                          <p:attrName>style.visibility</p:attrName>
                                        </p:attrNameLst>
                                      </p:cBhvr>
                                      <p:to>
                                        <p:strVal val="hidden"/>
                                      </p:to>
                                    </p:set>
                                  </p:subTnLst>
                                </p:cTn>
                              </p:par>
                              <p:par>
                                <p:cTn id="228" presetID="1" presetClass="entr" presetSubtype="0" fill="hold" nodeType="withEffect">
                                  <p:stCondLst>
                                    <p:cond delay="1800"/>
                                  </p:stCondLst>
                                  <p:childTnLst>
                                    <p:set>
                                      <p:cBhvr>
                                        <p:cTn id="229" dur="1" fill="hold">
                                          <p:stCondLst>
                                            <p:cond delay="0"/>
                                          </p:stCondLst>
                                        </p:cTn>
                                        <p:tgtEl>
                                          <p:spTgt spid="112700"/>
                                        </p:tgtEl>
                                        <p:attrNameLst>
                                          <p:attrName>style.visibility</p:attrName>
                                        </p:attrNameLst>
                                      </p:cBhvr>
                                      <p:to>
                                        <p:strVal val="visible"/>
                                      </p:to>
                                    </p:set>
                                  </p:childTnLst>
                                </p:cTn>
                              </p:par>
                              <p:par>
                                <p:cTn id="230" presetID="1" presetClass="path" presetSubtype="0" autoRev="1" fill="hold" nodeType="withEffect">
                                  <p:stCondLst>
                                    <p:cond delay="1800"/>
                                  </p:stCondLst>
                                  <p:childTnLst>
                                    <p:animMotion origin="layout" path="M -1.66667E-6 -0.00509 L -1.66667E-6 -0.01042 " pathEditMode="relative" rAng="0" ptsTypes="AA">
                                      <p:cBhvr>
                                        <p:cTn id="231" dur="100" fill="hold"/>
                                        <p:tgtEl>
                                          <p:spTgt spid="112700"/>
                                        </p:tgtEl>
                                        <p:attrNameLst>
                                          <p:attrName>ppt_x</p:attrName>
                                          <p:attrName>ppt_y</p:attrName>
                                        </p:attrNameLst>
                                      </p:cBhvr>
                                      <p:rCtr x="0" y="-278"/>
                                    </p:animMotion>
                                  </p:childTnLst>
                                  <p:subTnLst>
                                    <p:set>
                                      <p:cBhvr override="childStyle">
                                        <p:cTn dur="1" fill="hold" display="0" masterRel="sameClick" afterEffect="1">
                                          <p:stCondLst>
                                            <p:cond evt="end" delay="0">
                                              <p:tn val="230"/>
                                            </p:cond>
                                          </p:stCondLst>
                                        </p:cTn>
                                        <p:tgtEl>
                                          <p:spTgt spid="112700"/>
                                        </p:tgtEl>
                                        <p:attrNameLst>
                                          <p:attrName>style.visibility</p:attrName>
                                        </p:attrNameLst>
                                      </p:cBhvr>
                                      <p:to>
                                        <p:strVal val="hidden"/>
                                      </p:to>
                                    </p:set>
                                  </p:subTnLst>
                                </p:cTn>
                              </p:par>
                              <p:par>
                                <p:cTn id="232" presetID="1" presetClass="entr" presetSubtype="0" fill="hold" nodeType="withEffect">
                                  <p:stCondLst>
                                    <p:cond delay="900"/>
                                  </p:stCondLst>
                                  <p:childTnLst>
                                    <p:set>
                                      <p:cBhvr>
                                        <p:cTn id="233" dur="1" fill="hold">
                                          <p:stCondLst>
                                            <p:cond delay="0"/>
                                          </p:stCondLst>
                                        </p:cTn>
                                        <p:tgtEl>
                                          <p:spTgt spid="112701"/>
                                        </p:tgtEl>
                                        <p:attrNameLst>
                                          <p:attrName>style.visibility</p:attrName>
                                        </p:attrNameLst>
                                      </p:cBhvr>
                                      <p:to>
                                        <p:strVal val="visible"/>
                                      </p:to>
                                    </p:set>
                                  </p:childTnLst>
                                </p:cTn>
                              </p:par>
                              <p:par>
                                <p:cTn id="234" presetID="1" presetClass="path" presetSubtype="0" autoRev="1" fill="hold" nodeType="withEffect">
                                  <p:stCondLst>
                                    <p:cond delay="900"/>
                                  </p:stCondLst>
                                  <p:childTnLst>
                                    <p:animMotion origin="layout" path="M -1.66667E-6 -0.00509 L -1.66667E-6 -0.01042 " pathEditMode="relative" rAng="0" ptsTypes="AA">
                                      <p:cBhvr>
                                        <p:cTn id="235" dur="100" fill="hold"/>
                                        <p:tgtEl>
                                          <p:spTgt spid="112701"/>
                                        </p:tgtEl>
                                        <p:attrNameLst>
                                          <p:attrName>ppt_x</p:attrName>
                                          <p:attrName>ppt_y</p:attrName>
                                        </p:attrNameLst>
                                      </p:cBhvr>
                                      <p:rCtr x="0" y="-278"/>
                                    </p:animMotion>
                                  </p:childTnLst>
                                  <p:subTnLst>
                                    <p:set>
                                      <p:cBhvr override="childStyle">
                                        <p:cTn dur="1" fill="hold" display="0" masterRel="sameClick" afterEffect="1">
                                          <p:stCondLst>
                                            <p:cond evt="end" delay="0">
                                              <p:tn val="234"/>
                                            </p:cond>
                                          </p:stCondLst>
                                        </p:cTn>
                                        <p:tgtEl>
                                          <p:spTgt spid="112701"/>
                                        </p:tgtEl>
                                        <p:attrNameLst>
                                          <p:attrName>style.visibility</p:attrName>
                                        </p:attrNameLst>
                                      </p:cBhvr>
                                      <p:to>
                                        <p:strVal val="hidden"/>
                                      </p:to>
                                    </p:set>
                                  </p:subTnLst>
                                </p:cTn>
                              </p:par>
                              <p:par>
                                <p:cTn id="236" presetID="1" presetClass="entr" presetSubtype="0" fill="hold" nodeType="withEffect">
                                  <p:stCondLst>
                                    <p:cond delay="500"/>
                                  </p:stCondLst>
                                  <p:childTnLst>
                                    <p:set>
                                      <p:cBhvr>
                                        <p:cTn id="237" dur="1" fill="hold">
                                          <p:stCondLst>
                                            <p:cond delay="0"/>
                                          </p:stCondLst>
                                        </p:cTn>
                                        <p:tgtEl>
                                          <p:spTgt spid="112702"/>
                                        </p:tgtEl>
                                        <p:attrNameLst>
                                          <p:attrName>style.visibility</p:attrName>
                                        </p:attrNameLst>
                                      </p:cBhvr>
                                      <p:to>
                                        <p:strVal val="visible"/>
                                      </p:to>
                                    </p:set>
                                  </p:childTnLst>
                                </p:cTn>
                              </p:par>
                              <p:par>
                                <p:cTn id="238" presetID="1" presetClass="path" presetSubtype="0" autoRev="1" fill="hold" nodeType="withEffect">
                                  <p:stCondLst>
                                    <p:cond delay="500"/>
                                  </p:stCondLst>
                                  <p:childTnLst>
                                    <p:animMotion origin="layout" path="M -1.66667E-6 -0.00509 L -1.66667E-6 -0.01042 " pathEditMode="relative" rAng="0" ptsTypes="AA">
                                      <p:cBhvr>
                                        <p:cTn id="239" dur="100" fill="hold"/>
                                        <p:tgtEl>
                                          <p:spTgt spid="112702"/>
                                        </p:tgtEl>
                                        <p:attrNameLst>
                                          <p:attrName>ppt_x</p:attrName>
                                          <p:attrName>ppt_y</p:attrName>
                                        </p:attrNameLst>
                                      </p:cBhvr>
                                      <p:rCtr x="0" y="-278"/>
                                    </p:animMotion>
                                  </p:childTnLst>
                                  <p:subTnLst>
                                    <p:set>
                                      <p:cBhvr override="childStyle">
                                        <p:cTn dur="1" fill="hold" display="0" masterRel="sameClick" afterEffect="1">
                                          <p:stCondLst>
                                            <p:cond evt="end" delay="0">
                                              <p:tn val="238"/>
                                            </p:cond>
                                          </p:stCondLst>
                                        </p:cTn>
                                        <p:tgtEl>
                                          <p:spTgt spid="112702"/>
                                        </p:tgtEl>
                                        <p:attrNameLst>
                                          <p:attrName>style.visibility</p:attrName>
                                        </p:attrNameLst>
                                      </p:cBhvr>
                                      <p:to>
                                        <p:strVal val="hidden"/>
                                      </p:to>
                                    </p:set>
                                  </p:subTnLst>
                                </p:cTn>
                              </p:par>
                              <p:par>
                                <p:cTn id="240" presetID="1" presetClass="entr" presetSubtype="0" fill="hold" nodeType="withEffect">
                                  <p:stCondLst>
                                    <p:cond delay="300"/>
                                  </p:stCondLst>
                                  <p:childTnLst>
                                    <p:set>
                                      <p:cBhvr>
                                        <p:cTn id="241" dur="1" fill="hold">
                                          <p:stCondLst>
                                            <p:cond delay="0"/>
                                          </p:stCondLst>
                                        </p:cTn>
                                        <p:tgtEl>
                                          <p:spTgt spid="112703"/>
                                        </p:tgtEl>
                                        <p:attrNameLst>
                                          <p:attrName>style.visibility</p:attrName>
                                        </p:attrNameLst>
                                      </p:cBhvr>
                                      <p:to>
                                        <p:strVal val="visible"/>
                                      </p:to>
                                    </p:set>
                                  </p:childTnLst>
                                </p:cTn>
                              </p:par>
                              <p:par>
                                <p:cTn id="242" presetID="1" presetClass="path" presetSubtype="0" autoRev="1" fill="hold" nodeType="withEffect">
                                  <p:stCondLst>
                                    <p:cond delay="300"/>
                                  </p:stCondLst>
                                  <p:childTnLst>
                                    <p:animMotion origin="layout" path="M -1.66667E-6 -0.00509 L -1.66667E-6 -0.01042 " pathEditMode="relative" rAng="0" ptsTypes="AA">
                                      <p:cBhvr>
                                        <p:cTn id="243" dur="100" fill="hold"/>
                                        <p:tgtEl>
                                          <p:spTgt spid="112703"/>
                                        </p:tgtEl>
                                        <p:attrNameLst>
                                          <p:attrName>ppt_x</p:attrName>
                                          <p:attrName>ppt_y</p:attrName>
                                        </p:attrNameLst>
                                      </p:cBhvr>
                                      <p:rCtr x="0" y="-278"/>
                                    </p:animMotion>
                                  </p:childTnLst>
                                  <p:subTnLst>
                                    <p:set>
                                      <p:cBhvr override="childStyle">
                                        <p:cTn dur="1" fill="hold" display="0" masterRel="sameClick" afterEffect="1">
                                          <p:stCondLst>
                                            <p:cond evt="end" delay="0">
                                              <p:tn val="242"/>
                                            </p:cond>
                                          </p:stCondLst>
                                        </p:cTn>
                                        <p:tgtEl>
                                          <p:spTgt spid="112703"/>
                                        </p:tgtEl>
                                        <p:attrNameLst>
                                          <p:attrName>style.visibility</p:attrName>
                                        </p:attrNameLst>
                                      </p:cBhvr>
                                      <p:to>
                                        <p:strVal val="hidden"/>
                                      </p:to>
                                    </p:set>
                                  </p:subTnLst>
                                </p:cTn>
                              </p:par>
                              <p:par>
                                <p:cTn id="244" presetID="1" presetClass="entr" presetSubtype="0" fill="hold" nodeType="withEffect">
                                  <p:stCondLst>
                                    <p:cond delay="300"/>
                                  </p:stCondLst>
                                  <p:childTnLst>
                                    <p:set>
                                      <p:cBhvr>
                                        <p:cTn id="245" dur="1" fill="hold">
                                          <p:stCondLst>
                                            <p:cond delay="0"/>
                                          </p:stCondLst>
                                        </p:cTn>
                                        <p:tgtEl>
                                          <p:spTgt spid="112704"/>
                                        </p:tgtEl>
                                        <p:attrNameLst>
                                          <p:attrName>style.visibility</p:attrName>
                                        </p:attrNameLst>
                                      </p:cBhvr>
                                      <p:to>
                                        <p:strVal val="visible"/>
                                      </p:to>
                                    </p:set>
                                  </p:childTnLst>
                                </p:cTn>
                              </p:par>
                              <p:par>
                                <p:cTn id="246" presetID="1" presetClass="path" presetSubtype="0" autoRev="1" fill="hold" nodeType="withEffect">
                                  <p:stCondLst>
                                    <p:cond delay="300"/>
                                  </p:stCondLst>
                                  <p:childTnLst>
                                    <p:animMotion origin="layout" path="M -1.66667E-6 -0.00509 L -1.66667E-6 -0.01042 " pathEditMode="relative" rAng="0" ptsTypes="AA">
                                      <p:cBhvr>
                                        <p:cTn id="247" dur="100" fill="hold"/>
                                        <p:tgtEl>
                                          <p:spTgt spid="112704"/>
                                        </p:tgtEl>
                                        <p:attrNameLst>
                                          <p:attrName>ppt_x</p:attrName>
                                          <p:attrName>ppt_y</p:attrName>
                                        </p:attrNameLst>
                                      </p:cBhvr>
                                      <p:rCtr x="0" y="-278"/>
                                    </p:animMotion>
                                  </p:childTnLst>
                                  <p:subTnLst>
                                    <p:set>
                                      <p:cBhvr override="childStyle">
                                        <p:cTn dur="1" fill="hold" display="0" masterRel="sameClick" afterEffect="1">
                                          <p:stCondLst>
                                            <p:cond evt="end" delay="0">
                                              <p:tn val="246"/>
                                            </p:cond>
                                          </p:stCondLst>
                                        </p:cTn>
                                        <p:tgtEl>
                                          <p:spTgt spid="112704"/>
                                        </p:tgtEl>
                                        <p:attrNameLst>
                                          <p:attrName>style.visibility</p:attrName>
                                        </p:attrNameLst>
                                      </p:cBhvr>
                                      <p:to>
                                        <p:strVal val="hidden"/>
                                      </p:to>
                                    </p:set>
                                  </p:subTnLst>
                                </p:cTn>
                              </p:par>
                              <p:par>
                                <p:cTn id="248" presetID="1" presetClass="entr" presetSubtype="0" fill="hold" nodeType="withEffect">
                                  <p:stCondLst>
                                    <p:cond delay="1400"/>
                                  </p:stCondLst>
                                  <p:childTnLst>
                                    <p:set>
                                      <p:cBhvr>
                                        <p:cTn id="249" dur="1" fill="hold">
                                          <p:stCondLst>
                                            <p:cond delay="0"/>
                                          </p:stCondLst>
                                        </p:cTn>
                                        <p:tgtEl>
                                          <p:spTgt spid="112705"/>
                                        </p:tgtEl>
                                        <p:attrNameLst>
                                          <p:attrName>style.visibility</p:attrName>
                                        </p:attrNameLst>
                                      </p:cBhvr>
                                      <p:to>
                                        <p:strVal val="visible"/>
                                      </p:to>
                                    </p:set>
                                  </p:childTnLst>
                                </p:cTn>
                              </p:par>
                              <p:par>
                                <p:cTn id="250" presetID="1" presetClass="path" presetSubtype="0" autoRev="1" fill="hold" nodeType="withEffect">
                                  <p:stCondLst>
                                    <p:cond delay="1400"/>
                                  </p:stCondLst>
                                  <p:childTnLst>
                                    <p:animMotion origin="layout" path="M -1.66667E-6 -0.00509 L -1.66667E-6 -0.01042 " pathEditMode="relative" rAng="0" ptsTypes="AA">
                                      <p:cBhvr>
                                        <p:cTn id="251" dur="100" fill="hold"/>
                                        <p:tgtEl>
                                          <p:spTgt spid="112705"/>
                                        </p:tgtEl>
                                        <p:attrNameLst>
                                          <p:attrName>ppt_x</p:attrName>
                                          <p:attrName>ppt_y</p:attrName>
                                        </p:attrNameLst>
                                      </p:cBhvr>
                                      <p:rCtr x="0" y="-278"/>
                                    </p:animMotion>
                                  </p:childTnLst>
                                  <p:subTnLst>
                                    <p:set>
                                      <p:cBhvr override="childStyle">
                                        <p:cTn dur="1" fill="hold" display="0" masterRel="sameClick" afterEffect="1">
                                          <p:stCondLst>
                                            <p:cond evt="end" delay="0">
                                              <p:tn val="250"/>
                                            </p:cond>
                                          </p:stCondLst>
                                        </p:cTn>
                                        <p:tgtEl>
                                          <p:spTgt spid="112705"/>
                                        </p:tgtEl>
                                        <p:attrNameLst>
                                          <p:attrName>style.visibility</p:attrName>
                                        </p:attrNameLst>
                                      </p:cBhvr>
                                      <p:to>
                                        <p:strVal val="hidden"/>
                                      </p:to>
                                    </p:set>
                                  </p:subTnLst>
                                </p:cTn>
                              </p:par>
                              <p:par>
                                <p:cTn id="252" presetID="1" presetClass="entr" presetSubtype="0" fill="hold" nodeType="withEffect">
                                  <p:stCondLst>
                                    <p:cond delay="100"/>
                                  </p:stCondLst>
                                  <p:childTnLst>
                                    <p:set>
                                      <p:cBhvr>
                                        <p:cTn id="253" dur="1" fill="hold">
                                          <p:stCondLst>
                                            <p:cond delay="0"/>
                                          </p:stCondLst>
                                        </p:cTn>
                                        <p:tgtEl>
                                          <p:spTgt spid="112706"/>
                                        </p:tgtEl>
                                        <p:attrNameLst>
                                          <p:attrName>style.visibility</p:attrName>
                                        </p:attrNameLst>
                                      </p:cBhvr>
                                      <p:to>
                                        <p:strVal val="visible"/>
                                      </p:to>
                                    </p:set>
                                  </p:childTnLst>
                                </p:cTn>
                              </p:par>
                              <p:par>
                                <p:cTn id="254" presetID="1" presetClass="path" presetSubtype="0" autoRev="1" fill="hold" nodeType="withEffect">
                                  <p:stCondLst>
                                    <p:cond delay="100"/>
                                  </p:stCondLst>
                                  <p:childTnLst>
                                    <p:animMotion origin="layout" path="M -1.66667E-6 -0.00509 L -1.66667E-6 -0.01042 " pathEditMode="relative" rAng="0" ptsTypes="AA">
                                      <p:cBhvr>
                                        <p:cTn id="255" dur="100" fill="hold"/>
                                        <p:tgtEl>
                                          <p:spTgt spid="112706"/>
                                        </p:tgtEl>
                                        <p:attrNameLst>
                                          <p:attrName>ppt_x</p:attrName>
                                          <p:attrName>ppt_y</p:attrName>
                                        </p:attrNameLst>
                                      </p:cBhvr>
                                      <p:rCtr x="0" y="-278"/>
                                    </p:animMotion>
                                  </p:childTnLst>
                                  <p:subTnLst>
                                    <p:set>
                                      <p:cBhvr override="childStyle">
                                        <p:cTn dur="1" fill="hold" display="0" masterRel="sameClick" afterEffect="1">
                                          <p:stCondLst>
                                            <p:cond evt="end" delay="0">
                                              <p:tn val="254"/>
                                            </p:cond>
                                          </p:stCondLst>
                                        </p:cTn>
                                        <p:tgtEl>
                                          <p:spTgt spid="112706"/>
                                        </p:tgtEl>
                                        <p:attrNameLst>
                                          <p:attrName>style.visibility</p:attrName>
                                        </p:attrNameLst>
                                      </p:cBhvr>
                                      <p:to>
                                        <p:strVal val="hidden"/>
                                      </p:to>
                                    </p:set>
                                  </p:subTnLst>
                                </p:cTn>
                              </p:par>
                              <p:par>
                                <p:cTn id="256" presetID="1" presetClass="entr" presetSubtype="0" fill="hold" nodeType="withEffect">
                                  <p:stCondLst>
                                    <p:cond delay="1000"/>
                                  </p:stCondLst>
                                  <p:childTnLst>
                                    <p:set>
                                      <p:cBhvr>
                                        <p:cTn id="257" dur="1" fill="hold">
                                          <p:stCondLst>
                                            <p:cond delay="0"/>
                                          </p:stCondLst>
                                        </p:cTn>
                                        <p:tgtEl>
                                          <p:spTgt spid="112707"/>
                                        </p:tgtEl>
                                        <p:attrNameLst>
                                          <p:attrName>style.visibility</p:attrName>
                                        </p:attrNameLst>
                                      </p:cBhvr>
                                      <p:to>
                                        <p:strVal val="visible"/>
                                      </p:to>
                                    </p:set>
                                  </p:childTnLst>
                                </p:cTn>
                              </p:par>
                              <p:par>
                                <p:cTn id="258" presetID="1" presetClass="path" presetSubtype="0" autoRev="1" fill="hold" nodeType="withEffect">
                                  <p:stCondLst>
                                    <p:cond delay="1000"/>
                                  </p:stCondLst>
                                  <p:childTnLst>
                                    <p:animMotion origin="layout" path="M -1.66667E-6 -0.00509 L -1.66667E-6 -0.01042 " pathEditMode="relative" rAng="0" ptsTypes="AA">
                                      <p:cBhvr>
                                        <p:cTn id="259" dur="100" fill="hold"/>
                                        <p:tgtEl>
                                          <p:spTgt spid="112707"/>
                                        </p:tgtEl>
                                        <p:attrNameLst>
                                          <p:attrName>ppt_x</p:attrName>
                                          <p:attrName>ppt_y</p:attrName>
                                        </p:attrNameLst>
                                      </p:cBhvr>
                                      <p:rCtr x="0" y="-278"/>
                                    </p:animMotion>
                                  </p:childTnLst>
                                  <p:subTnLst>
                                    <p:set>
                                      <p:cBhvr override="childStyle">
                                        <p:cTn dur="1" fill="hold" display="0" masterRel="sameClick" afterEffect="1">
                                          <p:stCondLst>
                                            <p:cond evt="end" delay="0">
                                              <p:tn val="258"/>
                                            </p:cond>
                                          </p:stCondLst>
                                        </p:cTn>
                                        <p:tgtEl>
                                          <p:spTgt spid="112707"/>
                                        </p:tgtEl>
                                        <p:attrNameLst>
                                          <p:attrName>style.visibility</p:attrName>
                                        </p:attrNameLst>
                                      </p:cBhvr>
                                      <p:to>
                                        <p:strVal val="hidden"/>
                                      </p:to>
                                    </p:set>
                                  </p:subTnLst>
                                </p:cTn>
                              </p:par>
                              <p:par>
                                <p:cTn id="260" presetID="1" presetClass="entr" presetSubtype="0" fill="hold" nodeType="withEffect">
                                  <p:stCondLst>
                                    <p:cond delay="1000"/>
                                  </p:stCondLst>
                                  <p:childTnLst>
                                    <p:set>
                                      <p:cBhvr>
                                        <p:cTn id="261" dur="1" fill="hold">
                                          <p:stCondLst>
                                            <p:cond delay="0"/>
                                          </p:stCondLst>
                                        </p:cTn>
                                        <p:tgtEl>
                                          <p:spTgt spid="112708"/>
                                        </p:tgtEl>
                                        <p:attrNameLst>
                                          <p:attrName>style.visibility</p:attrName>
                                        </p:attrNameLst>
                                      </p:cBhvr>
                                      <p:to>
                                        <p:strVal val="visible"/>
                                      </p:to>
                                    </p:set>
                                  </p:childTnLst>
                                </p:cTn>
                              </p:par>
                              <p:par>
                                <p:cTn id="262" presetID="1" presetClass="path" presetSubtype="0" autoRev="1" fill="hold" nodeType="withEffect">
                                  <p:stCondLst>
                                    <p:cond delay="1000"/>
                                  </p:stCondLst>
                                  <p:childTnLst>
                                    <p:animMotion origin="layout" path="M -1.66667E-6 -0.00509 L -1.66667E-6 -0.01042 " pathEditMode="relative" rAng="0" ptsTypes="AA">
                                      <p:cBhvr>
                                        <p:cTn id="263" dur="100" fill="hold"/>
                                        <p:tgtEl>
                                          <p:spTgt spid="112708"/>
                                        </p:tgtEl>
                                        <p:attrNameLst>
                                          <p:attrName>ppt_x</p:attrName>
                                          <p:attrName>ppt_y</p:attrName>
                                        </p:attrNameLst>
                                      </p:cBhvr>
                                      <p:rCtr x="0" y="-278"/>
                                    </p:animMotion>
                                  </p:childTnLst>
                                  <p:subTnLst>
                                    <p:set>
                                      <p:cBhvr override="childStyle">
                                        <p:cTn dur="1" fill="hold" display="0" masterRel="sameClick" afterEffect="1">
                                          <p:stCondLst>
                                            <p:cond evt="end" delay="0">
                                              <p:tn val="262"/>
                                            </p:cond>
                                          </p:stCondLst>
                                        </p:cTn>
                                        <p:tgtEl>
                                          <p:spTgt spid="112708"/>
                                        </p:tgtEl>
                                        <p:attrNameLst>
                                          <p:attrName>style.visibility</p:attrName>
                                        </p:attrNameLst>
                                      </p:cBhvr>
                                      <p:to>
                                        <p:strVal val="hidden"/>
                                      </p:to>
                                    </p:set>
                                  </p:subTnLst>
                                </p:cTn>
                              </p:par>
                            </p:childTnLst>
                          </p:cTn>
                        </p:par>
                        <p:par>
                          <p:cTn id="264" fill="hold" nodeType="afterGroup">
                            <p:stCondLst>
                              <p:cond delay="12000"/>
                            </p:stCondLst>
                            <p:childTnLst>
                              <p:par>
                                <p:cTn id="265" presetID="1" presetClass="entr" presetSubtype="0" fill="hold" nodeType="afterEffect">
                                  <p:stCondLst>
                                    <p:cond delay="0"/>
                                  </p:stCondLst>
                                  <p:childTnLst>
                                    <p:set>
                                      <p:cBhvr>
                                        <p:cTn id="266" dur="1" fill="hold">
                                          <p:stCondLst>
                                            <p:cond delay="0"/>
                                          </p:stCondLst>
                                        </p:cTn>
                                        <p:tgtEl>
                                          <p:spTgt spid="112711"/>
                                        </p:tgtEl>
                                        <p:attrNameLst>
                                          <p:attrName>style.visibility</p:attrName>
                                        </p:attrNameLst>
                                      </p:cBhvr>
                                      <p:to>
                                        <p:strVal val="visible"/>
                                      </p:to>
                                    </p:set>
                                  </p:childTnLst>
                                </p:cTn>
                              </p:par>
                              <p:par>
                                <p:cTn id="267" presetID="1" presetClass="path" presetSubtype="0" autoRev="1" fill="hold" nodeType="withEffect">
                                  <p:stCondLst>
                                    <p:cond delay="0"/>
                                  </p:stCondLst>
                                  <p:childTnLst>
                                    <p:animMotion origin="layout" path="M -1.66667E-6 -0.00509 L -1.66667E-6 -0.01042 " pathEditMode="relative" rAng="0" ptsTypes="AA">
                                      <p:cBhvr>
                                        <p:cTn id="268" dur="100" fill="hold"/>
                                        <p:tgtEl>
                                          <p:spTgt spid="112711"/>
                                        </p:tgtEl>
                                        <p:attrNameLst>
                                          <p:attrName>ppt_x</p:attrName>
                                          <p:attrName>ppt_y</p:attrName>
                                        </p:attrNameLst>
                                      </p:cBhvr>
                                      <p:rCtr x="0" y="-278"/>
                                    </p:animMotion>
                                  </p:childTnLst>
                                  <p:subTnLst>
                                    <p:set>
                                      <p:cBhvr override="childStyle">
                                        <p:cTn dur="1" fill="hold" display="0" masterRel="sameClick" afterEffect="1">
                                          <p:stCondLst>
                                            <p:cond evt="end" delay="0">
                                              <p:tn val="267"/>
                                            </p:cond>
                                          </p:stCondLst>
                                        </p:cTn>
                                        <p:tgtEl>
                                          <p:spTgt spid="112711"/>
                                        </p:tgtEl>
                                        <p:attrNameLst>
                                          <p:attrName>style.visibility</p:attrName>
                                        </p:attrNameLst>
                                      </p:cBhvr>
                                      <p:to>
                                        <p:strVal val="hidden"/>
                                      </p:to>
                                    </p:set>
                                  </p:subTnLst>
                                </p:cTn>
                              </p:par>
                              <p:par>
                                <p:cTn id="269" presetID="1" presetClass="entr" presetSubtype="0" fill="hold" nodeType="withEffect">
                                  <p:stCondLst>
                                    <p:cond delay="300"/>
                                  </p:stCondLst>
                                  <p:childTnLst>
                                    <p:set>
                                      <p:cBhvr>
                                        <p:cTn id="270" dur="1" fill="hold">
                                          <p:stCondLst>
                                            <p:cond delay="0"/>
                                          </p:stCondLst>
                                        </p:cTn>
                                        <p:tgtEl>
                                          <p:spTgt spid="112709"/>
                                        </p:tgtEl>
                                        <p:attrNameLst>
                                          <p:attrName>style.visibility</p:attrName>
                                        </p:attrNameLst>
                                      </p:cBhvr>
                                      <p:to>
                                        <p:strVal val="visible"/>
                                      </p:to>
                                    </p:set>
                                  </p:childTnLst>
                                </p:cTn>
                              </p:par>
                              <p:par>
                                <p:cTn id="271" presetID="1" presetClass="path" presetSubtype="0" autoRev="1" fill="hold" nodeType="withEffect">
                                  <p:stCondLst>
                                    <p:cond delay="300"/>
                                  </p:stCondLst>
                                  <p:childTnLst>
                                    <p:animMotion origin="layout" path="M -1.66667E-6 -0.00509 L -1.66667E-6 -0.01042 " pathEditMode="relative" rAng="0" ptsTypes="AA">
                                      <p:cBhvr>
                                        <p:cTn id="272" dur="100" fill="hold"/>
                                        <p:tgtEl>
                                          <p:spTgt spid="112709"/>
                                        </p:tgtEl>
                                        <p:attrNameLst>
                                          <p:attrName>ppt_x</p:attrName>
                                          <p:attrName>ppt_y</p:attrName>
                                        </p:attrNameLst>
                                      </p:cBhvr>
                                      <p:rCtr x="0" y="-278"/>
                                    </p:animMotion>
                                  </p:childTnLst>
                                  <p:subTnLst>
                                    <p:set>
                                      <p:cBhvr override="childStyle">
                                        <p:cTn dur="1" fill="hold" display="0" masterRel="sameClick" afterEffect="1">
                                          <p:stCondLst>
                                            <p:cond evt="end" delay="0">
                                              <p:tn val="271"/>
                                            </p:cond>
                                          </p:stCondLst>
                                        </p:cTn>
                                        <p:tgtEl>
                                          <p:spTgt spid="112709"/>
                                        </p:tgtEl>
                                        <p:attrNameLst>
                                          <p:attrName>style.visibility</p:attrName>
                                        </p:attrNameLst>
                                      </p:cBhvr>
                                      <p:to>
                                        <p:strVal val="hidden"/>
                                      </p:to>
                                    </p:set>
                                  </p:subTnLst>
                                </p:cTn>
                              </p:par>
                              <p:par>
                                <p:cTn id="273" presetID="1" presetClass="entr" presetSubtype="0" fill="hold" nodeType="withEffect">
                                  <p:stCondLst>
                                    <p:cond delay="400"/>
                                  </p:stCondLst>
                                  <p:childTnLst>
                                    <p:set>
                                      <p:cBhvr>
                                        <p:cTn id="274" dur="1" fill="hold">
                                          <p:stCondLst>
                                            <p:cond delay="0"/>
                                          </p:stCondLst>
                                        </p:cTn>
                                        <p:tgtEl>
                                          <p:spTgt spid="112710"/>
                                        </p:tgtEl>
                                        <p:attrNameLst>
                                          <p:attrName>style.visibility</p:attrName>
                                        </p:attrNameLst>
                                      </p:cBhvr>
                                      <p:to>
                                        <p:strVal val="visible"/>
                                      </p:to>
                                    </p:set>
                                  </p:childTnLst>
                                </p:cTn>
                              </p:par>
                              <p:par>
                                <p:cTn id="275" presetID="1" presetClass="path" presetSubtype="0" autoRev="1" fill="hold" nodeType="withEffect">
                                  <p:stCondLst>
                                    <p:cond delay="400"/>
                                  </p:stCondLst>
                                  <p:childTnLst>
                                    <p:animMotion origin="layout" path="M -1.66667E-6 -0.00509 L -1.66667E-6 -0.01042 " pathEditMode="relative" rAng="0" ptsTypes="AA">
                                      <p:cBhvr>
                                        <p:cTn id="276" dur="100" fill="hold"/>
                                        <p:tgtEl>
                                          <p:spTgt spid="112710"/>
                                        </p:tgtEl>
                                        <p:attrNameLst>
                                          <p:attrName>ppt_x</p:attrName>
                                          <p:attrName>ppt_y</p:attrName>
                                        </p:attrNameLst>
                                      </p:cBhvr>
                                      <p:rCtr x="0" y="-278"/>
                                    </p:animMotion>
                                  </p:childTnLst>
                                  <p:subTnLst>
                                    <p:set>
                                      <p:cBhvr override="childStyle">
                                        <p:cTn dur="1" fill="hold" display="0" masterRel="sameClick" afterEffect="1">
                                          <p:stCondLst>
                                            <p:cond evt="end" delay="0">
                                              <p:tn val="275"/>
                                            </p:cond>
                                          </p:stCondLst>
                                        </p:cTn>
                                        <p:tgtEl>
                                          <p:spTgt spid="112710"/>
                                        </p:tgtEl>
                                        <p:attrNameLst>
                                          <p:attrName>style.visibility</p:attrName>
                                        </p:attrNameLst>
                                      </p:cBhvr>
                                      <p:to>
                                        <p:strVal val="hidden"/>
                                      </p:to>
                                    </p:set>
                                  </p:subTnLst>
                                </p:cTn>
                              </p:par>
                              <p:par>
                                <p:cTn id="277" presetID="1" presetClass="entr" presetSubtype="0" fill="hold" nodeType="withEffect">
                                  <p:stCondLst>
                                    <p:cond delay="1800"/>
                                  </p:stCondLst>
                                  <p:childTnLst>
                                    <p:set>
                                      <p:cBhvr>
                                        <p:cTn id="278" dur="1" fill="hold">
                                          <p:stCondLst>
                                            <p:cond delay="0"/>
                                          </p:stCondLst>
                                        </p:cTn>
                                        <p:tgtEl>
                                          <p:spTgt spid="112712"/>
                                        </p:tgtEl>
                                        <p:attrNameLst>
                                          <p:attrName>style.visibility</p:attrName>
                                        </p:attrNameLst>
                                      </p:cBhvr>
                                      <p:to>
                                        <p:strVal val="visible"/>
                                      </p:to>
                                    </p:set>
                                  </p:childTnLst>
                                </p:cTn>
                              </p:par>
                              <p:par>
                                <p:cTn id="279" presetID="1" presetClass="path" presetSubtype="0" autoRev="1" fill="hold" nodeType="withEffect">
                                  <p:stCondLst>
                                    <p:cond delay="1800"/>
                                  </p:stCondLst>
                                  <p:childTnLst>
                                    <p:animMotion origin="layout" path="M -1.66667E-6 -0.00509 L -1.66667E-6 -0.01042 " pathEditMode="relative" rAng="0" ptsTypes="AA">
                                      <p:cBhvr>
                                        <p:cTn id="280" dur="100" fill="hold"/>
                                        <p:tgtEl>
                                          <p:spTgt spid="112712"/>
                                        </p:tgtEl>
                                        <p:attrNameLst>
                                          <p:attrName>ppt_x</p:attrName>
                                          <p:attrName>ppt_y</p:attrName>
                                        </p:attrNameLst>
                                      </p:cBhvr>
                                      <p:rCtr x="0" y="-278"/>
                                    </p:animMotion>
                                  </p:childTnLst>
                                  <p:subTnLst>
                                    <p:set>
                                      <p:cBhvr override="childStyle">
                                        <p:cTn dur="1" fill="hold" display="0" masterRel="sameClick" afterEffect="1">
                                          <p:stCondLst>
                                            <p:cond evt="end" delay="0">
                                              <p:tn val="279"/>
                                            </p:cond>
                                          </p:stCondLst>
                                        </p:cTn>
                                        <p:tgtEl>
                                          <p:spTgt spid="112712"/>
                                        </p:tgtEl>
                                        <p:attrNameLst>
                                          <p:attrName>style.visibility</p:attrName>
                                        </p:attrNameLst>
                                      </p:cBhvr>
                                      <p:to>
                                        <p:strVal val="hidden"/>
                                      </p:to>
                                    </p:set>
                                  </p:subTnLst>
                                </p:cTn>
                              </p:par>
                              <p:par>
                                <p:cTn id="281" presetID="1" presetClass="entr" presetSubtype="0" fill="hold" nodeType="withEffect">
                                  <p:stCondLst>
                                    <p:cond delay="500"/>
                                  </p:stCondLst>
                                  <p:childTnLst>
                                    <p:set>
                                      <p:cBhvr>
                                        <p:cTn id="282" dur="1" fill="hold">
                                          <p:stCondLst>
                                            <p:cond delay="0"/>
                                          </p:stCondLst>
                                        </p:cTn>
                                        <p:tgtEl>
                                          <p:spTgt spid="112713"/>
                                        </p:tgtEl>
                                        <p:attrNameLst>
                                          <p:attrName>style.visibility</p:attrName>
                                        </p:attrNameLst>
                                      </p:cBhvr>
                                      <p:to>
                                        <p:strVal val="visible"/>
                                      </p:to>
                                    </p:set>
                                  </p:childTnLst>
                                </p:cTn>
                              </p:par>
                              <p:par>
                                <p:cTn id="283" presetID="1" presetClass="path" presetSubtype="0" autoRev="1" fill="hold" nodeType="withEffect">
                                  <p:stCondLst>
                                    <p:cond delay="500"/>
                                  </p:stCondLst>
                                  <p:childTnLst>
                                    <p:animMotion origin="layout" path="M -1.66667E-6 -0.00509 L -1.66667E-6 -0.01042 " pathEditMode="relative" rAng="0" ptsTypes="AA">
                                      <p:cBhvr>
                                        <p:cTn id="284" dur="100" fill="hold"/>
                                        <p:tgtEl>
                                          <p:spTgt spid="112713"/>
                                        </p:tgtEl>
                                        <p:attrNameLst>
                                          <p:attrName>ppt_x</p:attrName>
                                          <p:attrName>ppt_y</p:attrName>
                                        </p:attrNameLst>
                                      </p:cBhvr>
                                      <p:rCtr x="0" y="-278"/>
                                    </p:animMotion>
                                  </p:childTnLst>
                                  <p:subTnLst>
                                    <p:set>
                                      <p:cBhvr override="childStyle">
                                        <p:cTn dur="1" fill="hold" display="0" masterRel="sameClick" afterEffect="1">
                                          <p:stCondLst>
                                            <p:cond evt="end" delay="0">
                                              <p:tn val="283"/>
                                            </p:cond>
                                          </p:stCondLst>
                                        </p:cTn>
                                        <p:tgtEl>
                                          <p:spTgt spid="112713"/>
                                        </p:tgtEl>
                                        <p:attrNameLst>
                                          <p:attrName>style.visibility</p:attrName>
                                        </p:attrNameLst>
                                      </p:cBhvr>
                                      <p:to>
                                        <p:strVal val="hidden"/>
                                      </p:to>
                                    </p:set>
                                  </p:subTnLst>
                                </p:cTn>
                              </p:par>
                              <p:par>
                                <p:cTn id="285" presetID="1" presetClass="entr" presetSubtype="0" fill="hold" nodeType="withEffect">
                                  <p:stCondLst>
                                    <p:cond delay="300"/>
                                  </p:stCondLst>
                                  <p:childTnLst>
                                    <p:set>
                                      <p:cBhvr>
                                        <p:cTn id="286" dur="1" fill="hold">
                                          <p:stCondLst>
                                            <p:cond delay="0"/>
                                          </p:stCondLst>
                                        </p:cTn>
                                        <p:tgtEl>
                                          <p:spTgt spid="112714"/>
                                        </p:tgtEl>
                                        <p:attrNameLst>
                                          <p:attrName>style.visibility</p:attrName>
                                        </p:attrNameLst>
                                      </p:cBhvr>
                                      <p:to>
                                        <p:strVal val="visible"/>
                                      </p:to>
                                    </p:set>
                                  </p:childTnLst>
                                </p:cTn>
                              </p:par>
                              <p:par>
                                <p:cTn id="287" presetID="1" presetClass="path" presetSubtype="0" autoRev="1" fill="hold" nodeType="withEffect">
                                  <p:stCondLst>
                                    <p:cond delay="300"/>
                                  </p:stCondLst>
                                  <p:childTnLst>
                                    <p:animMotion origin="layout" path="M -1.66667E-6 -0.00509 L -1.66667E-6 -0.01042 " pathEditMode="relative" rAng="0" ptsTypes="AA">
                                      <p:cBhvr>
                                        <p:cTn id="288" dur="100" fill="hold"/>
                                        <p:tgtEl>
                                          <p:spTgt spid="112714"/>
                                        </p:tgtEl>
                                        <p:attrNameLst>
                                          <p:attrName>ppt_x</p:attrName>
                                          <p:attrName>ppt_y</p:attrName>
                                        </p:attrNameLst>
                                      </p:cBhvr>
                                      <p:rCtr x="0" y="-278"/>
                                    </p:animMotion>
                                  </p:childTnLst>
                                  <p:subTnLst>
                                    <p:set>
                                      <p:cBhvr override="childStyle">
                                        <p:cTn dur="1" fill="hold" display="0" masterRel="sameClick" afterEffect="1">
                                          <p:stCondLst>
                                            <p:cond evt="end" delay="0">
                                              <p:tn val="287"/>
                                            </p:cond>
                                          </p:stCondLst>
                                        </p:cTn>
                                        <p:tgtEl>
                                          <p:spTgt spid="112714"/>
                                        </p:tgtEl>
                                        <p:attrNameLst>
                                          <p:attrName>style.visibility</p:attrName>
                                        </p:attrNameLst>
                                      </p:cBhvr>
                                      <p:to>
                                        <p:strVal val="hidden"/>
                                      </p:to>
                                    </p:set>
                                  </p:subTnLst>
                                </p:cTn>
                              </p:par>
                              <p:par>
                                <p:cTn id="289" presetID="1" presetClass="entr" presetSubtype="0" fill="hold" nodeType="withEffect">
                                  <p:stCondLst>
                                    <p:cond delay="300"/>
                                  </p:stCondLst>
                                  <p:childTnLst>
                                    <p:set>
                                      <p:cBhvr>
                                        <p:cTn id="290" dur="1" fill="hold">
                                          <p:stCondLst>
                                            <p:cond delay="0"/>
                                          </p:stCondLst>
                                        </p:cTn>
                                        <p:tgtEl>
                                          <p:spTgt spid="112715"/>
                                        </p:tgtEl>
                                        <p:attrNameLst>
                                          <p:attrName>style.visibility</p:attrName>
                                        </p:attrNameLst>
                                      </p:cBhvr>
                                      <p:to>
                                        <p:strVal val="visible"/>
                                      </p:to>
                                    </p:set>
                                  </p:childTnLst>
                                </p:cTn>
                              </p:par>
                              <p:par>
                                <p:cTn id="291" presetID="1" presetClass="path" presetSubtype="0" autoRev="1" fill="hold" nodeType="withEffect">
                                  <p:stCondLst>
                                    <p:cond delay="300"/>
                                  </p:stCondLst>
                                  <p:childTnLst>
                                    <p:animMotion origin="layout" path="M -1.66667E-6 -0.00509 L -1.66667E-6 -0.01042 " pathEditMode="relative" rAng="0" ptsTypes="AA">
                                      <p:cBhvr>
                                        <p:cTn id="292" dur="100" fill="hold"/>
                                        <p:tgtEl>
                                          <p:spTgt spid="112715"/>
                                        </p:tgtEl>
                                        <p:attrNameLst>
                                          <p:attrName>ppt_x</p:attrName>
                                          <p:attrName>ppt_y</p:attrName>
                                        </p:attrNameLst>
                                      </p:cBhvr>
                                      <p:rCtr x="0" y="-278"/>
                                    </p:animMotion>
                                  </p:childTnLst>
                                  <p:subTnLst>
                                    <p:set>
                                      <p:cBhvr override="childStyle">
                                        <p:cTn dur="1" fill="hold" display="0" masterRel="sameClick" afterEffect="1">
                                          <p:stCondLst>
                                            <p:cond evt="end" delay="0">
                                              <p:tn val="291"/>
                                            </p:cond>
                                          </p:stCondLst>
                                        </p:cTn>
                                        <p:tgtEl>
                                          <p:spTgt spid="112715"/>
                                        </p:tgtEl>
                                        <p:attrNameLst>
                                          <p:attrName>style.visibility</p:attrName>
                                        </p:attrNameLst>
                                      </p:cBhvr>
                                      <p:to>
                                        <p:strVal val="hidden"/>
                                      </p:to>
                                    </p:set>
                                  </p:subTnLst>
                                </p:cTn>
                              </p:par>
                              <p:par>
                                <p:cTn id="293" presetID="1" presetClass="entr" presetSubtype="0" fill="hold" nodeType="withEffect">
                                  <p:stCondLst>
                                    <p:cond delay="1400"/>
                                  </p:stCondLst>
                                  <p:childTnLst>
                                    <p:set>
                                      <p:cBhvr>
                                        <p:cTn id="294" dur="1" fill="hold">
                                          <p:stCondLst>
                                            <p:cond delay="0"/>
                                          </p:stCondLst>
                                        </p:cTn>
                                        <p:tgtEl>
                                          <p:spTgt spid="112716"/>
                                        </p:tgtEl>
                                        <p:attrNameLst>
                                          <p:attrName>style.visibility</p:attrName>
                                        </p:attrNameLst>
                                      </p:cBhvr>
                                      <p:to>
                                        <p:strVal val="visible"/>
                                      </p:to>
                                    </p:set>
                                  </p:childTnLst>
                                </p:cTn>
                              </p:par>
                              <p:par>
                                <p:cTn id="295" presetID="1" presetClass="path" presetSubtype="0" autoRev="1" fill="hold" nodeType="withEffect">
                                  <p:stCondLst>
                                    <p:cond delay="1400"/>
                                  </p:stCondLst>
                                  <p:childTnLst>
                                    <p:animMotion origin="layout" path="M -1.66667E-6 -0.00509 L -1.66667E-6 -0.01042 " pathEditMode="relative" rAng="0" ptsTypes="AA">
                                      <p:cBhvr>
                                        <p:cTn id="296" dur="100" fill="hold"/>
                                        <p:tgtEl>
                                          <p:spTgt spid="112716"/>
                                        </p:tgtEl>
                                        <p:attrNameLst>
                                          <p:attrName>ppt_x</p:attrName>
                                          <p:attrName>ppt_y</p:attrName>
                                        </p:attrNameLst>
                                      </p:cBhvr>
                                      <p:rCtr x="0" y="-278"/>
                                    </p:animMotion>
                                  </p:childTnLst>
                                  <p:subTnLst>
                                    <p:set>
                                      <p:cBhvr override="childStyle">
                                        <p:cTn dur="1" fill="hold" display="0" masterRel="sameClick" afterEffect="1">
                                          <p:stCondLst>
                                            <p:cond evt="end" delay="0">
                                              <p:tn val="295"/>
                                            </p:cond>
                                          </p:stCondLst>
                                        </p:cTn>
                                        <p:tgtEl>
                                          <p:spTgt spid="112716"/>
                                        </p:tgtEl>
                                        <p:attrNameLst>
                                          <p:attrName>style.visibility</p:attrName>
                                        </p:attrNameLst>
                                      </p:cBhvr>
                                      <p:to>
                                        <p:strVal val="hidden"/>
                                      </p:to>
                                    </p:set>
                                  </p:subTnLst>
                                </p:cTn>
                              </p:par>
                              <p:par>
                                <p:cTn id="297" presetID="1" presetClass="entr" presetSubtype="0" fill="hold" nodeType="withEffect">
                                  <p:stCondLst>
                                    <p:cond delay="100"/>
                                  </p:stCondLst>
                                  <p:childTnLst>
                                    <p:set>
                                      <p:cBhvr>
                                        <p:cTn id="298" dur="1" fill="hold">
                                          <p:stCondLst>
                                            <p:cond delay="0"/>
                                          </p:stCondLst>
                                        </p:cTn>
                                        <p:tgtEl>
                                          <p:spTgt spid="112717"/>
                                        </p:tgtEl>
                                        <p:attrNameLst>
                                          <p:attrName>style.visibility</p:attrName>
                                        </p:attrNameLst>
                                      </p:cBhvr>
                                      <p:to>
                                        <p:strVal val="visible"/>
                                      </p:to>
                                    </p:set>
                                  </p:childTnLst>
                                </p:cTn>
                              </p:par>
                              <p:par>
                                <p:cTn id="299" presetID="1" presetClass="path" presetSubtype="0" autoRev="1" fill="hold" nodeType="withEffect">
                                  <p:stCondLst>
                                    <p:cond delay="100"/>
                                  </p:stCondLst>
                                  <p:childTnLst>
                                    <p:animMotion origin="layout" path="M -1.66667E-6 -0.00509 L -1.66667E-6 -0.01042 " pathEditMode="relative" rAng="0" ptsTypes="AA">
                                      <p:cBhvr>
                                        <p:cTn id="300" dur="100" fill="hold"/>
                                        <p:tgtEl>
                                          <p:spTgt spid="112717"/>
                                        </p:tgtEl>
                                        <p:attrNameLst>
                                          <p:attrName>ppt_x</p:attrName>
                                          <p:attrName>ppt_y</p:attrName>
                                        </p:attrNameLst>
                                      </p:cBhvr>
                                      <p:rCtr x="0" y="-278"/>
                                    </p:animMotion>
                                  </p:childTnLst>
                                  <p:subTnLst>
                                    <p:set>
                                      <p:cBhvr override="childStyle">
                                        <p:cTn dur="1" fill="hold" display="0" masterRel="sameClick" afterEffect="1">
                                          <p:stCondLst>
                                            <p:cond evt="end" delay="0">
                                              <p:tn val="299"/>
                                            </p:cond>
                                          </p:stCondLst>
                                        </p:cTn>
                                        <p:tgtEl>
                                          <p:spTgt spid="112717"/>
                                        </p:tgtEl>
                                        <p:attrNameLst>
                                          <p:attrName>style.visibility</p:attrName>
                                        </p:attrNameLst>
                                      </p:cBhvr>
                                      <p:to>
                                        <p:strVal val="hidden"/>
                                      </p:to>
                                    </p:set>
                                  </p:subTnLst>
                                </p:cTn>
                              </p:par>
                              <p:par>
                                <p:cTn id="301" presetID="1" presetClass="entr" presetSubtype="0" fill="hold" nodeType="withEffect">
                                  <p:stCondLst>
                                    <p:cond delay="1000"/>
                                  </p:stCondLst>
                                  <p:childTnLst>
                                    <p:set>
                                      <p:cBhvr>
                                        <p:cTn id="302" dur="1" fill="hold">
                                          <p:stCondLst>
                                            <p:cond delay="0"/>
                                          </p:stCondLst>
                                        </p:cTn>
                                        <p:tgtEl>
                                          <p:spTgt spid="112718"/>
                                        </p:tgtEl>
                                        <p:attrNameLst>
                                          <p:attrName>style.visibility</p:attrName>
                                        </p:attrNameLst>
                                      </p:cBhvr>
                                      <p:to>
                                        <p:strVal val="visible"/>
                                      </p:to>
                                    </p:set>
                                  </p:childTnLst>
                                </p:cTn>
                              </p:par>
                              <p:par>
                                <p:cTn id="303" presetID="1" presetClass="path" presetSubtype="0" autoRev="1" fill="hold" nodeType="withEffect">
                                  <p:stCondLst>
                                    <p:cond delay="1000"/>
                                  </p:stCondLst>
                                  <p:childTnLst>
                                    <p:animMotion origin="layout" path="M -1.66667E-6 -0.00509 L -1.66667E-6 -0.01042 " pathEditMode="relative" rAng="0" ptsTypes="AA">
                                      <p:cBhvr>
                                        <p:cTn id="304" dur="100" fill="hold"/>
                                        <p:tgtEl>
                                          <p:spTgt spid="112718"/>
                                        </p:tgtEl>
                                        <p:attrNameLst>
                                          <p:attrName>ppt_x</p:attrName>
                                          <p:attrName>ppt_y</p:attrName>
                                        </p:attrNameLst>
                                      </p:cBhvr>
                                      <p:rCtr x="0" y="-278"/>
                                    </p:animMotion>
                                  </p:childTnLst>
                                  <p:subTnLst>
                                    <p:set>
                                      <p:cBhvr override="childStyle">
                                        <p:cTn dur="1" fill="hold" display="0" masterRel="sameClick" afterEffect="1">
                                          <p:stCondLst>
                                            <p:cond evt="end" delay="0">
                                              <p:tn val="303"/>
                                            </p:cond>
                                          </p:stCondLst>
                                        </p:cTn>
                                        <p:tgtEl>
                                          <p:spTgt spid="112718"/>
                                        </p:tgtEl>
                                        <p:attrNameLst>
                                          <p:attrName>style.visibility</p:attrName>
                                        </p:attrNameLst>
                                      </p:cBhvr>
                                      <p:to>
                                        <p:strVal val="hidden"/>
                                      </p:to>
                                    </p:set>
                                  </p:subTnLst>
                                </p:cTn>
                              </p:par>
                              <p:par>
                                <p:cTn id="305" presetID="1" presetClass="entr" presetSubtype="0" fill="hold" nodeType="withEffect">
                                  <p:stCondLst>
                                    <p:cond delay="1000"/>
                                  </p:stCondLst>
                                  <p:childTnLst>
                                    <p:set>
                                      <p:cBhvr>
                                        <p:cTn id="306" dur="1" fill="hold">
                                          <p:stCondLst>
                                            <p:cond delay="0"/>
                                          </p:stCondLst>
                                        </p:cTn>
                                        <p:tgtEl>
                                          <p:spTgt spid="112719"/>
                                        </p:tgtEl>
                                        <p:attrNameLst>
                                          <p:attrName>style.visibility</p:attrName>
                                        </p:attrNameLst>
                                      </p:cBhvr>
                                      <p:to>
                                        <p:strVal val="visible"/>
                                      </p:to>
                                    </p:set>
                                  </p:childTnLst>
                                </p:cTn>
                              </p:par>
                              <p:par>
                                <p:cTn id="307" presetID="1" presetClass="path" presetSubtype="0" autoRev="1" fill="hold" nodeType="withEffect">
                                  <p:stCondLst>
                                    <p:cond delay="1000"/>
                                  </p:stCondLst>
                                  <p:childTnLst>
                                    <p:animMotion origin="layout" path="M -1.66667E-6 -0.00509 L -1.66667E-6 -0.01042 " pathEditMode="relative" rAng="0" ptsTypes="AA">
                                      <p:cBhvr>
                                        <p:cTn id="308" dur="100" fill="hold"/>
                                        <p:tgtEl>
                                          <p:spTgt spid="112719"/>
                                        </p:tgtEl>
                                        <p:attrNameLst>
                                          <p:attrName>ppt_x</p:attrName>
                                          <p:attrName>ppt_y</p:attrName>
                                        </p:attrNameLst>
                                      </p:cBhvr>
                                      <p:rCtr x="0" y="-278"/>
                                    </p:animMotion>
                                  </p:childTnLst>
                                  <p:subTnLst>
                                    <p:set>
                                      <p:cBhvr override="childStyle">
                                        <p:cTn dur="1" fill="hold" display="0" masterRel="sameClick" afterEffect="1">
                                          <p:stCondLst>
                                            <p:cond evt="end" delay="0">
                                              <p:tn val="307"/>
                                            </p:cond>
                                          </p:stCondLst>
                                        </p:cTn>
                                        <p:tgtEl>
                                          <p:spTgt spid="112719"/>
                                        </p:tgtEl>
                                        <p:attrNameLst>
                                          <p:attrName>style.visibility</p:attrName>
                                        </p:attrNameLst>
                                      </p:cBhvr>
                                      <p:to>
                                        <p:strVal val="hidden"/>
                                      </p:to>
                                    </p:set>
                                  </p:subTnLst>
                                </p:cTn>
                              </p:par>
                            </p:childTnLst>
                          </p:cTn>
                        </p:par>
                        <p:par>
                          <p:cTn id="309" fill="hold" nodeType="afterGroup">
                            <p:stCondLst>
                              <p:cond delay="14000"/>
                            </p:stCondLst>
                            <p:childTnLst>
                              <p:par>
                                <p:cTn id="310" presetID="1" presetClass="entr" presetSubtype="0" fill="hold" nodeType="afterEffect">
                                  <p:stCondLst>
                                    <p:cond delay="0"/>
                                  </p:stCondLst>
                                  <p:childTnLst>
                                    <p:set>
                                      <p:cBhvr>
                                        <p:cTn id="311" dur="1" fill="hold">
                                          <p:stCondLst>
                                            <p:cond delay="0"/>
                                          </p:stCondLst>
                                        </p:cTn>
                                        <p:tgtEl>
                                          <p:spTgt spid="112723"/>
                                        </p:tgtEl>
                                        <p:attrNameLst>
                                          <p:attrName>style.visibility</p:attrName>
                                        </p:attrNameLst>
                                      </p:cBhvr>
                                      <p:to>
                                        <p:strVal val="visible"/>
                                      </p:to>
                                    </p:set>
                                  </p:childTnLst>
                                </p:cTn>
                              </p:par>
                              <p:par>
                                <p:cTn id="312" presetID="1" presetClass="path" presetSubtype="0" autoRev="1" fill="hold" nodeType="withEffect">
                                  <p:stCondLst>
                                    <p:cond delay="0"/>
                                  </p:stCondLst>
                                  <p:childTnLst>
                                    <p:animMotion origin="layout" path="M -1.66667E-6 -0.00509 L -1.66667E-6 -0.01042 " pathEditMode="relative" rAng="0" ptsTypes="AA">
                                      <p:cBhvr>
                                        <p:cTn id="313" dur="100" fill="hold"/>
                                        <p:tgtEl>
                                          <p:spTgt spid="112723"/>
                                        </p:tgtEl>
                                        <p:attrNameLst>
                                          <p:attrName>ppt_x</p:attrName>
                                          <p:attrName>ppt_y</p:attrName>
                                        </p:attrNameLst>
                                      </p:cBhvr>
                                      <p:rCtr x="0" y="-278"/>
                                    </p:animMotion>
                                  </p:childTnLst>
                                  <p:subTnLst>
                                    <p:set>
                                      <p:cBhvr override="childStyle">
                                        <p:cTn dur="1" fill="hold" display="0" masterRel="sameClick" afterEffect="1">
                                          <p:stCondLst>
                                            <p:cond evt="end" delay="0">
                                              <p:tn val="312"/>
                                            </p:cond>
                                          </p:stCondLst>
                                        </p:cTn>
                                        <p:tgtEl>
                                          <p:spTgt spid="112723"/>
                                        </p:tgtEl>
                                        <p:attrNameLst>
                                          <p:attrName>style.visibility</p:attrName>
                                        </p:attrNameLst>
                                      </p:cBhvr>
                                      <p:to>
                                        <p:strVal val="hidden"/>
                                      </p:to>
                                    </p:set>
                                  </p:subTnLst>
                                </p:cTn>
                              </p:par>
                              <p:par>
                                <p:cTn id="314" presetID="1" presetClass="entr" presetSubtype="0" fill="hold" nodeType="withEffect">
                                  <p:stCondLst>
                                    <p:cond delay="300"/>
                                  </p:stCondLst>
                                  <p:childTnLst>
                                    <p:set>
                                      <p:cBhvr>
                                        <p:cTn id="315" dur="1" fill="hold">
                                          <p:stCondLst>
                                            <p:cond delay="0"/>
                                          </p:stCondLst>
                                        </p:cTn>
                                        <p:tgtEl>
                                          <p:spTgt spid="112720"/>
                                        </p:tgtEl>
                                        <p:attrNameLst>
                                          <p:attrName>style.visibility</p:attrName>
                                        </p:attrNameLst>
                                      </p:cBhvr>
                                      <p:to>
                                        <p:strVal val="visible"/>
                                      </p:to>
                                    </p:set>
                                  </p:childTnLst>
                                </p:cTn>
                              </p:par>
                              <p:par>
                                <p:cTn id="316" presetID="1" presetClass="path" presetSubtype="0" autoRev="1" fill="hold" nodeType="withEffect">
                                  <p:stCondLst>
                                    <p:cond delay="300"/>
                                  </p:stCondLst>
                                  <p:childTnLst>
                                    <p:animMotion origin="layout" path="M -1.66667E-6 -0.00509 L -1.66667E-6 -0.01042 " pathEditMode="relative" rAng="0" ptsTypes="AA">
                                      <p:cBhvr>
                                        <p:cTn id="317" dur="100" fill="hold"/>
                                        <p:tgtEl>
                                          <p:spTgt spid="112720"/>
                                        </p:tgtEl>
                                        <p:attrNameLst>
                                          <p:attrName>ppt_x</p:attrName>
                                          <p:attrName>ppt_y</p:attrName>
                                        </p:attrNameLst>
                                      </p:cBhvr>
                                      <p:rCtr x="0" y="-278"/>
                                    </p:animMotion>
                                  </p:childTnLst>
                                  <p:subTnLst>
                                    <p:set>
                                      <p:cBhvr override="childStyle">
                                        <p:cTn dur="1" fill="hold" display="0" masterRel="sameClick" afterEffect="1">
                                          <p:stCondLst>
                                            <p:cond evt="end" delay="0">
                                              <p:tn val="316"/>
                                            </p:cond>
                                          </p:stCondLst>
                                        </p:cTn>
                                        <p:tgtEl>
                                          <p:spTgt spid="112720"/>
                                        </p:tgtEl>
                                        <p:attrNameLst>
                                          <p:attrName>style.visibility</p:attrName>
                                        </p:attrNameLst>
                                      </p:cBhvr>
                                      <p:to>
                                        <p:strVal val="hidden"/>
                                      </p:to>
                                    </p:set>
                                  </p:subTnLst>
                                </p:cTn>
                              </p:par>
                              <p:par>
                                <p:cTn id="318" presetID="1" presetClass="entr" presetSubtype="0" fill="hold" nodeType="withEffect">
                                  <p:stCondLst>
                                    <p:cond delay="600"/>
                                  </p:stCondLst>
                                  <p:childTnLst>
                                    <p:set>
                                      <p:cBhvr>
                                        <p:cTn id="319" dur="1" fill="hold">
                                          <p:stCondLst>
                                            <p:cond delay="0"/>
                                          </p:stCondLst>
                                        </p:cTn>
                                        <p:tgtEl>
                                          <p:spTgt spid="112721"/>
                                        </p:tgtEl>
                                        <p:attrNameLst>
                                          <p:attrName>style.visibility</p:attrName>
                                        </p:attrNameLst>
                                      </p:cBhvr>
                                      <p:to>
                                        <p:strVal val="visible"/>
                                      </p:to>
                                    </p:set>
                                  </p:childTnLst>
                                </p:cTn>
                              </p:par>
                              <p:par>
                                <p:cTn id="320" presetID="1" presetClass="path" presetSubtype="0" autoRev="1" fill="hold" nodeType="withEffect">
                                  <p:stCondLst>
                                    <p:cond delay="600"/>
                                  </p:stCondLst>
                                  <p:childTnLst>
                                    <p:animMotion origin="layout" path="M -1.66667E-6 -0.00509 L -1.66667E-6 -0.01042 " pathEditMode="relative" rAng="0" ptsTypes="AA">
                                      <p:cBhvr>
                                        <p:cTn id="321" dur="100" fill="hold"/>
                                        <p:tgtEl>
                                          <p:spTgt spid="112721"/>
                                        </p:tgtEl>
                                        <p:attrNameLst>
                                          <p:attrName>ppt_x</p:attrName>
                                          <p:attrName>ppt_y</p:attrName>
                                        </p:attrNameLst>
                                      </p:cBhvr>
                                      <p:rCtr x="0" y="-278"/>
                                    </p:animMotion>
                                  </p:childTnLst>
                                  <p:subTnLst>
                                    <p:set>
                                      <p:cBhvr override="childStyle">
                                        <p:cTn dur="1" fill="hold" display="0" masterRel="sameClick" afterEffect="1">
                                          <p:stCondLst>
                                            <p:cond evt="end" delay="0">
                                              <p:tn val="320"/>
                                            </p:cond>
                                          </p:stCondLst>
                                        </p:cTn>
                                        <p:tgtEl>
                                          <p:spTgt spid="112721"/>
                                        </p:tgtEl>
                                        <p:attrNameLst>
                                          <p:attrName>style.visibility</p:attrName>
                                        </p:attrNameLst>
                                      </p:cBhvr>
                                      <p:to>
                                        <p:strVal val="hidden"/>
                                      </p:to>
                                    </p:set>
                                  </p:subTnLst>
                                </p:cTn>
                              </p:par>
                              <p:par>
                                <p:cTn id="322" presetID="1" presetClass="entr" presetSubtype="0" fill="hold" nodeType="withEffect">
                                  <p:stCondLst>
                                    <p:cond delay="400"/>
                                  </p:stCondLst>
                                  <p:childTnLst>
                                    <p:set>
                                      <p:cBhvr>
                                        <p:cTn id="323" dur="1" fill="hold">
                                          <p:stCondLst>
                                            <p:cond delay="0"/>
                                          </p:stCondLst>
                                        </p:cTn>
                                        <p:tgtEl>
                                          <p:spTgt spid="112722"/>
                                        </p:tgtEl>
                                        <p:attrNameLst>
                                          <p:attrName>style.visibility</p:attrName>
                                        </p:attrNameLst>
                                      </p:cBhvr>
                                      <p:to>
                                        <p:strVal val="visible"/>
                                      </p:to>
                                    </p:set>
                                  </p:childTnLst>
                                </p:cTn>
                              </p:par>
                              <p:par>
                                <p:cTn id="324" presetID="1" presetClass="path" presetSubtype="0" autoRev="1" fill="hold" nodeType="withEffect">
                                  <p:stCondLst>
                                    <p:cond delay="400"/>
                                  </p:stCondLst>
                                  <p:childTnLst>
                                    <p:animMotion origin="layout" path="M -1.66667E-6 -0.00509 L -1.66667E-6 -0.01042 " pathEditMode="relative" rAng="0" ptsTypes="AA">
                                      <p:cBhvr>
                                        <p:cTn id="325" dur="100" fill="hold"/>
                                        <p:tgtEl>
                                          <p:spTgt spid="112722"/>
                                        </p:tgtEl>
                                        <p:attrNameLst>
                                          <p:attrName>ppt_x</p:attrName>
                                          <p:attrName>ppt_y</p:attrName>
                                        </p:attrNameLst>
                                      </p:cBhvr>
                                      <p:rCtr x="0" y="-278"/>
                                    </p:animMotion>
                                  </p:childTnLst>
                                  <p:subTnLst>
                                    <p:set>
                                      <p:cBhvr override="childStyle">
                                        <p:cTn dur="1" fill="hold" display="0" masterRel="sameClick" afterEffect="1">
                                          <p:stCondLst>
                                            <p:cond evt="end" delay="0">
                                              <p:tn val="324"/>
                                            </p:cond>
                                          </p:stCondLst>
                                        </p:cTn>
                                        <p:tgtEl>
                                          <p:spTgt spid="112722"/>
                                        </p:tgtEl>
                                        <p:attrNameLst>
                                          <p:attrName>style.visibility</p:attrName>
                                        </p:attrNameLst>
                                      </p:cBhvr>
                                      <p:to>
                                        <p:strVal val="hidden"/>
                                      </p:to>
                                    </p:set>
                                  </p:subTnLst>
                                </p:cTn>
                              </p:par>
                              <p:par>
                                <p:cTn id="326" presetID="1" presetClass="entr" presetSubtype="0" fill="hold" nodeType="withEffect">
                                  <p:stCondLst>
                                    <p:cond delay="1800"/>
                                  </p:stCondLst>
                                  <p:childTnLst>
                                    <p:set>
                                      <p:cBhvr>
                                        <p:cTn id="327" dur="1" fill="hold">
                                          <p:stCondLst>
                                            <p:cond delay="0"/>
                                          </p:stCondLst>
                                        </p:cTn>
                                        <p:tgtEl>
                                          <p:spTgt spid="112724"/>
                                        </p:tgtEl>
                                        <p:attrNameLst>
                                          <p:attrName>style.visibility</p:attrName>
                                        </p:attrNameLst>
                                      </p:cBhvr>
                                      <p:to>
                                        <p:strVal val="visible"/>
                                      </p:to>
                                    </p:set>
                                  </p:childTnLst>
                                </p:cTn>
                              </p:par>
                              <p:par>
                                <p:cTn id="328" presetID="1" presetClass="path" presetSubtype="0" autoRev="1" fill="hold" nodeType="withEffect">
                                  <p:stCondLst>
                                    <p:cond delay="1800"/>
                                  </p:stCondLst>
                                  <p:childTnLst>
                                    <p:animMotion origin="layout" path="M -1.66667E-6 -0.00509 L -1.66667E-6 -0.01042 " pathEditMode="relative" rAng="0" ptsTypes="AA">
                                      <p:cBhvr>
                                        <p:cTn id="329" dur="100" fill="hold"/>
                                        <p:tgtEl>
                                          <p:spTgt spid="112724"/>
                                        </p:tgtEl>
                                        <p:attrNameLst>
                                          <p:attrName>ppt_x</p:attrName>
                                          <p:attrName>ppt_y</p:attrName>
                                        </p:attrNameLst>
                                      </p:cBhvr>
                                      <p:rCtr x="0" y="-278"/>
                                    </p:animMotion>
                                  </p:childTnLst>
                                  <p:subTnLst>
                                    <p:set>
                                      <p:cBhvr override="childStyle">
                                        <p:cTn dur="1" fill="hold" display="0" masterRel="sameClick" afterEffect="1">
                                          <p:stCondLst>
                                            <p:cond evt="end" delay="0">
                                              <p:tn val="328"/>
                                            </p:cond>
                                          </p:stCondLst>
                                        </p:cTn>
                                        <p:tgtEl>
                                          <p:spTgt spid="112724"/>
                                        </p:tgtEl>
                                        <p:attrNameLst>
                                          <p:attrName>style.visibility</p:attrName>
                                        </p:attrNameLst>
                                      </p:cBhvr>
                                      <p:to>
                                        <p:strVal val="hidden"/>
                                      </p:to>
                                    </p:set>
                                  </p:subTnLst>
                                </p:cTn>
                              </p:par>
                              <p:par>
                                <p:cTn id="330" presetID="1" presetClass="entr" presetSubtype="0" fill="hold" nodeType="withEffect">
                                  <p:stCondLst>
                                    <p:cond delay="900"/>
                                  </p:stCondLst>
                                  <p:childTnLst>
                                    <p:set>
                                      <p:cBhvr>
                                        <p:cTn id="331" dur="1" fill="hold">
                                          <p:stCondLst>
                                            <p:cond delay="0"/>
                                          </p:stCondLst>
                                        </p:cTn>
                                        <p:tgtEl>
                                          <p:spTgt spid="112725"/>
                                        </p:tgtEl>
                                        <p:attrNameLst>
                                          <p:attrName>style.visibility</p:attrName>
                                        </p:attrNameLst>
                                      </p:cBhvr>
                                      <p:to>
                                        <p:strVal val="visible"/>
                                      </p:to>
                                    </p:set>
                                  </p:childTnLst>
                                </p:cTn>
                              </p:par>
                              <p:par>
                                <p:cTn id="332" presetID="1" presetClass="path" presetSubtype="0" autoRev="1" fill="hold" nodeType="withEffect">
                                  <p:stCondLst>
                                    <p:cond delay="900"/>
                                  </p:stCondLst>
                                  <p:childTnLst>
                                    <p:animMotion origin="layout" path="M -1.66667E-6 -0.00509 L -1.66667E-6 -0.01042 " pathEditMode="relative" rAng="0" ptsTypes="AA">
                                      <p:cBhvr>
                                        <p:cTn id="333" dur="100" fill="hold"/>
                                        <p:tgtEl>
                                          <p:spTgt spid="112725"/>
                                        </p:tgtEl>
                                        <p:attrNameLst>
                                          <p:attrName>ppt_x</p:attrName>
                                          <p:attrName>ppt_y</p:attrName>
                                        </p:attrNameLst>
                                      </p:cBhvr>
                                      <p:rCtr x="0" y="-278"/>
                                    </p:animMotion>
                                  </p:childTnLst>
                                  <p:subTnLst>
                                    <p:set>
                                      <p:cBhvr override="childStyle">
                                        <p:cTn dur="1" fill="hold" display="0" masterRel="sameClick" afterEffect="1">
                                          <p:stCondLst>
                                            <p:cond evt="end" delay="0">
                                              <p:tn val="332"/>
                                            </p:cond>
                                          </p:stCondLst>
                                        </p:cTn>
                                        <p:tgtEl>
                                          <p:spTgt spid="112725"/>
                                        </p:tgtEl>
                                        <p:attrNameLst>
                                          <p:attrName>style.visibility</p:attrName>
                                        </p:attrNameLst>
                                      </p:cBhvr>
                                      <p:to>
                                        <p:strVal val="hidden"/>
                                      </p:to>
                                    </p:set>
                                  </p:subTnLst>
                                </p:cTn>
                              </p:par>
                              <p:par>
                                <p:cTn id="334" presetID="1" presetClass="entr" presetSubtype="0" fill="hold" nodeType="withEffect">
                                  <p:stCondLst>
                                    <p:cond delay="1200"/>
                                  </p:stCondLst>
                                  <p:childTnLst>
                                    <p:set>
                                      <p:cBhvr>
                                        <p:cTn id="335" dur="1" fill="hold">
                                          <p:stCondLst>
                                            <p:cond delay="0"/>
                                          </p:stCondLst>
                                        </p:cTn>
                                        <p:tgtEl>
                                          <p:spTgt spid="112726"/>
                                        </p:tgtEl>
                                        <p:attrNameLst>
                                          <p:attrName>style.visibility</p:attrName>
                                        </p:attrNameLst>
                                      </p:cBhvr>
                                      <p:to>
                                        <p:strVal val="visible"/>
                                      </p:to>
                                    </p:set>
                                  </p:childTnLst>
                                </p:cTn>
                              </p:par>
                              <p:par>
                                <p:cTn id="336" presetID="1" presetClass="path" presetSubtype="0" autoRev="1" fill="hold" nodeType="withEffect">
                                  <p:stCondLst>
                                    <p:cond delay="1200"/>
                                  </p:stCondLst>
                                  <p:childTnLst>
                                    <p:animMotion origin="layout" path="M -1.66667E-6 -0.00509 L -1.66667E-6 -0.01042 " pathEditMode="relative" rAng="0" ptsTypes="AA">
                                      <p:cBhvr>
                                        <p:cTn id="337" dur="100" fill="hold"/>
                                        <p:tgtEl>
                                          <p:spTgt spid="112726"/>
                                        </p:tgtEl>
                                        <p:attrNameLst>
                                          <p:attrName>ppt_x</p:attrName>
                                          <p:attrName>ppt_y</p:attrName>
                                        </p:attrNameLst>
                                      </p:cBhvr>
                                      <p:rCtr x="0" y="-278"/>
                                    </p:animMotion>
                                  </p:childTnLst>
                                  <p:subTnLst>
                                    <p:set>
                                      <p:cBhvr override="childStyle">
                                        <p:cTn dur="1" fill="hold" display="0" masterRel="sameClick" afterEffect="1">
                                          <p:stCondLst>
                                            <p:cond evt="end" delay="0">
                                              <p:tn val="336"/>
                                            </p:cond>
                                          </p:stCondLst>
                                        </p:cTn>
                                        <p:tgtEl>
                                          <p:spTgt spid="112726"/>
                                        </p:tgtEl>
                                        <p:attrNameLst>
                                          <p:attrName>style.visibility</p:attrName>
                                        </p:attrNameLst>
                                      </p:cBhvr>
                                      <p:to>
                                        <p:strVal val="hidden"/>
                                      </p:to>
                                    </p:set>
                                  </p:subTnLst>
                                </p:cTn>
                              </p:par>
                              <p:par>
                                <p:cTn id="338" presetID="1" presetClass="entr" presetSubtype="0" fill="hold" nodeType="withEffect">
                                  <p:stCondLst>
                                    <p:cond delay="500"/>
                                  </p:stCondLst>
                                  <p:childTnLst>
                                    <p:set>
                                      <p:cBhvr>
                                        <p:cTn id="339" dur="1" fill="hold">
                                          <p:stCondLst>
                                            <p:cond delay="0"/>
                                          </p:stCondLst>
                                        </p:cTn>
                                        <p:tgtEl>
                                          <p:spTgt spid="112727"/>
                                        </p:tgtEl>
                                        <p:attrNameLst>
                                          <p:attrName>style.visibility</p:attrName>
                                        </p:attrNameLst>
                                      </p:cBhvr>
                                      <p:to>
                                        <p:strVal val="visible"/>
                                      </p:to>
                                    </p:set>
                                  </p:childTnLst>
                                </p:cTn>
                              </p:par>
                              <p:par>
                                <p:cTn id="340" presetID="1" presetClass="path" presetSubtype="0" autoRev="1" fill="hold" nodeType="withEffect">
                                  <p:stCondLst>
                                    <p:cond delay="500"/>
                                  </p:stCondLst>
                                  <p:childTnLst>
                                    <p:animMotion origin="layout" path="M -1.66667E-6 -0.00509 L -1.66667E-6 -0.01042 " pathEditMode="relative" rAng="0" ptsTypes="AA">
                                      <p:cBhvr>
                                        <p:cTn id="341" dur="100" fill="hold"/>
                                        <p:tgtEl>
                                          <p:spTgt spid="112727"/>
                                        </p:tgtEl>
                                        <p:attrNameLst>
                                          <p:attrName>ppt_x</p:attrName>
                                          <p:attrName>ppt_y</p:attrName>
                                        </p:attrNameLst>
                                      </p:cBhvr>
                                      <p:rCtr x="0" y="-278"/>
                                    </p:animMotion>
                                  </p:childTnLst>
                                  <p:subTnLst>
                                    <p:set>
                                      <p:cBhvr override="childStyle">
                                        <p:cTn dur="1" fill="hold" display="0" masterRel="sameClick" afterEffect="1">
                                          <p:stCondLst>
                                            <p:cond evt="end" delay="0">
                                              <p:tn val="340"/>
                                            </p:cond>
                                          </p:stCondLst>
                                        </p:cTn>
                                        <p:tgtEl>
                                          <p:spTgt spid="112727"/>
                                        </p:tgtEl>
                                        <p:attrNameLst>
                                          <p:attrName>style.visibility</p:attrName>
                                        </p:attrNameLst>
                                      </p:cBhvr>
                                      <p:to>
                                        <p:strVal val="hidden"/>
                                      </p:to>
                                    </p:set>
                                  </p:subTnLst>
                                </p:cTn>
                              </p:par>
                              <p:par>
                                <p:cTn id="342" presetID="1" presetClass="entr" presetSubtype="0" fill="hold" nodeType="withEffect">
                                  <p:stCondLst>
                                    <p:cond delay="300"/>
                                  </p:stCondLst>
                                  <p:childTnLst>
                                    <p:set>
                                      <p:cBhvr>
                                        <p:cTn id="343" dur="1" fill="hold">
                                          <p:stCondLst>
                                            <p:cond delay="0"/>
                                          </p:stCondLst>
                                        </p:cTn>
                                        <p:tgtEl>
                                          <p:spTgt spid="112728"/>
                                        </p:tgtEl>
                                        <p:attrNameLst>
                                          <p:attrName>style.visibility</p:attrName>
                                        </p:attrNameLst>
                                      </p:cBhvr>
                                      <p:to>
                                        <p:strVal val="visible"/>
                                      </p:to>
                                    </p:set>
                                  </p:childTnLst>
                                </p:cTn>
                              </p:par>
                              <p:par>
                                <p:cTn id="344" presetID="1" presetClass="path" presetSubtype="0" autoRev="1" fill="hold" nodeType="withEffect">
                                  <p:stCondLst>
                                    <p:cond delay="300"/>
                                  </p:stCondLst>
                                  <p:childTnLst>
                                    <p:animMotion origin="layout" path="M -1.66667E-6 -0.00509 L -1.66667E-6 -0.01042 " pathEditMode="relative" rAng="0" ptsTypes="AA">
                                      <p:cBhvr>
                                        <p:cTn id="345" dur="100" fill="hold"/>
                                        <p:tgtEl>
                                          <p:spTgt spid="112728"/>
                                        </p:tgtEl>
                                        <p:attrNameLst>
                                          <p:attrName>ppt_x</p:attrName>
                                          <p:attrName>ppt_y</p:attrName>
                                        </p:attrNameLst>
                                      </p:cBhvr>
                                      <p:rCtr x="0" y="-278"/>
                                    </p:animMotion>
                                  </p:childTnLst>
                                  <p:subTnLst>
                                    <p:set>
                                      <p:cBhvr override="childStyle">
                                        <p:cTn dur="1" fill="hold" display="0" masterRel="sameClick" afterEffect="1">
                                          <p:stCondLst>
                                            <p:cond evt="end" delay="0">
                                              <p:tn val="344"/>
                                            </p:cond>
                                          </p:stCondLst>
                                        </p:cTn>
                                        <p:tgtEl>
                                          <p:spTgt spid="112728"/>
                                        </p:tgtEl>
                                        <p:attrNameLst>
                                          <p:attrName>style.visibility</p:attrName>
                                        </p:attrNameLst>
                                      </p:cBhvr>
                                      <p:to>
                                        <p:strVal val="hidden"/>
                                      </p:to>
                                    </p:set>
                                  </p:subTnLst>
                                </p:cTn>
                              </p:par>
                              <p:par>
                                <p:cTn id="346" presetID="1" presetClass="entr" presetSubtype="0" fill="hold" nodeType="withEffect">
                                  <p:stCondLst>
                                    <p:cond delay="300"/>
                                  </p:stCondLst>
                                  <p:childTnLst>
                                    <p:set>
                                      <p:cBhvr>
                                        <p:cTn id="347" dur="1" fill="hold">
                                          <p:stCondLst>
                                            <p:cond delay="0"/>
                                          </p:stCondLst>
                                        </p:cTn>
                                        <p:tgtEl>
                                          <p:spTgt spid="112729"/>
                                        </p:tgtEl>
                                        <p:attrNameLst>
                                          <p:attrName>style.visibility</p:attrName>
                                        </p:attrNameLst>
                                      </p:cBhvr>
                                      <p:to>
                                        <p:strVal val="visible"/>
                                      </p:to>
                                    </p:set>
                                  </p:childTnLst>
                                </p:cTn>
                              </p:par>
                              <p:par>
                                <p:cTn id="348" presetID="1" presetClass="path" presetSubtype="0" autoRev="1" fill="hold" nodeType="withEffect">
                                  <p:stCondLst>
                                    <p:cond delay="300"/>
                                  </p:stCondLst>
                                  <p:childTnLst>
                                    <p:animMotion origin="layout" path="M -1.66667E-6 -0.00509 L -1.66667E-6 -0.01042 " pathEditMode="relative" rAng="0" ptsTypes="AA">
                                      <p:cBhvr>
                                        <p:cTn id="349" dur="100" fill="hold"/>
                                        <p:tgtEl>
                                          <p:spTgt spid="112729"/>
                                        </p:tgtEl>
                                        <p:attrNameLst>
                                          <p:attrName>ppt_x</p:attrName>
                                          <p:attrName>ppt_y</p:attrName>
                                        </p:attrNameLst>
                                      </p:cBhvr>
                                      <p:rCtr x="0" y="-278"/>
                                    </p:animMotion>
                                  </p:childTnLst>
                                  <p:subTnLst>
                                    <p:set>
                                      <p:cBhvr override="childStyle">
                                        <p:cTn dur="1" fill="hold" display="0" masterRel="sameClick" afterEffect="1">
                                          <p:stCondLst>
                                            <p:cond evt="end" delay="0">
                                              <p:tn val="348"/>
                                            </p:cond>
                                          </p:stCondLst>
                                        </p:cTn>
                                        <p:tgtEl>
                                          <p:spTgt spid="112729"/>
                                        </p:tgtEl>
                                        <p:attrNameLst>
                                          <p:attrName>style.visibility</p:attrName>
                                        </p:attrNameLst>
                                      </p:cBhvr>
                                      <p:to>
                                        <p:strVal val="hidden"/>
                                      </p:to>
                                    </p:set>
                                  </p:subTnLst>
                                </p:cTn>
                              </p:par>
                              <p:par>
                                <p:cTn id="350" presetID="1" presetClass="entr" presetSubtype="0" fill="hold" nodeType="withEffect">
                                  <p:stCondLst>
                                    <p:cond delay="1400"/>
                                  </p:stCondLst>
                                  <p:childTnLst>
                                    <p:set>
                                      <p:cBhvr>
                                        <p:cTn id="351" dur="1" fill="hold">
                                          <p:stCondLst>
                                            <p:cond delay="0"/>
                                          </p:stCondLst>
                                        </p:cTn>
                                        <p:tgtEl>
                                          <p:spTgt spid="112730"/>
                                        </p:tgtEl>
                                        <p:attrNameLst>
                                          <p:attrName>style.visibility</p:attrName>
                                        </p:attrNameLst>
                                      </p:cBhvr>
                                      <p:to>
                                        <p:strVal val="visible"/>
                                      </p:to>
                                    </p:set>
                                  </p:childTnLst>
                                </p:cTn>
                              </p:par>
                              <p:par>
                                <p:cTn id="352" presetID="1" presetClass="path" presetSubtype="0" autoRev="1" fill="hold" nodeType="withEffect">
                                  <p:stCondLst>
                                    <p:cond delay="1400"/>
                                  </p:stCondLst>
                                  <p:childTnLst>
                                    <p:animMotion origin="layout" path="M -1.66667E-6 -0.00509 L -1.66667E-6 -0.01042 " pathEditMode="relative" rAng="0" ptsTypes="AA">
                                      <p:cBhvr>
                                        <p:cTn id="353" dur="100" fill="hold"/>
                                        <p:tgtEl>
                                          <p:spTgt spid="112730"/>
                                        </p:tgtEl>
                                        <p:attrNameLst>
                                          <p:attrName>ppt_x</p:attrName>
                                          <p:attrName>ppt_y</p:attrName>
                                        </p:attrNameLst>
                                      </p:cBhvr>
                                      <p:rCtr x="0" y="-278"/>
                                    </p:animMotion>
                                  </p:childTnLst>
                                  <p:subTnLst>
                                    <p:set>
                                      <p:cBhvr override="childStyle">
                                        <p:cTn dur="1" fill="hold" display="0" masterRel="sameClick" afterEffect="1">
                                          <p:stCondLst>
                                            <p:cond evt="end" delay="0">
                                              <p:tn val="352"/>
                                            </p:cond>
                                          </p:stCondLst>
                                        </p:cTn>
                                        <p:tgtEl>
                                          <p:spTgt spid="112730"/>
                                        </p:tgtEl>
                                        <p:attrNameLst>
                                          <p:attrName>style.visibility</p:attrName>
                                        </p:attrNameLst>
                                      </p:cBhvr>
                                      <p:to>
                                        <p:strVal val="hidden"/>
                                      </p:to>
                                    </p:set>
                                  </p:subTnLst>
                                </p:cTn>
                              </p:par>
                              <p:par>
                                <p:cTn id="354" presetID="1" presetClass="entr" presetSubtype="0" fill="hold" nodeType="withEffect">
                                  <p:stCondLst>
                                    <p:cond delay="100"/>
                                  </p:stCondLst>
                                  <p:childTnLst>
                                    <p:set>
                                      <p:cBhvr>
                                        <p:cTn id="355" dur="1" fill="hold">
                                          <p:stCondLst>
                                            <p:cond delay="0"/>
                                          </p:stCondLst>
                                        </p:cTn>
                                        <p:tgtEl>
                                          <p:spTgt spid="112731"/>
                                        </p:tgtEl>
                                        <p:attrNameLst>
                                          <p:attrName>style.visibility</p:attrName>
                                        </p:attrNameLst>
                                      </p:cBhvr>
                                      <p:to>
                                        <p:strVal val="visible"/>
                                      </p:to>
                                    </p:set>
                                  </p:childTnLst>
                                </p:cTn>
                              </p:par>
                              <p:par>
                                <p:cTn id="356" presetID="1" presetClass="path" presetSubtype="0" autoRev="1" fill="hold" nodeType="withEffect">
                                  <p:stCondLst>
                                    <p:cond delay="100"/>
                                  </p:stCondLst>
                                  <p:childTnLst>
                                    <p:animMotion origin="layout" path="M -1.66667E-6 -0.00509 L -1.66667E-6 -0.01042 " pathEditMode="relative" rAng="0" ptsTypes="AA">
                                      <p:cBhvr>
                                        <p:cTn id="357" dur="100" fill="hold"/>
                                        <p:tgtEl>
                                          <p:spTgt spid="112731"/>
                                        </p:tgtEl>
                                        <p:attrNameLst>
                                          <p:attrName>ppt_x</p:attrName>
                                          <p:attrName>ppt_y</p:attrName>
                                        </p:attrNameLst>
                                      </p:cBhvr>
                                      <p:rCtr x="0" y="-278"/>
                                    </p:animMotion>
                                  </p:childTnLst>
                                  <p:subTnLst>
                                    <p:set>
                                      <p:cBhvr override="childStyle">
                                        <p:cTn dur="1" fill="hold" display="0" masterRel="sameClick" afterEffect="1">
                                          <p:stCondLst>
                                            <p:cond evt="end" delay="0">
                                              <p:tn val="356"/>
                                            </p:cond>
                                          </p:stCondLst>
                                        </p:cTn>
                                        <p:tgtEl>
                                          <p:spTgt spid="112731"/>
                                        </p:tgtEl>
                                        <p:attrNameLst>
                                          <p:attrName>style.visibility</p:attrName>
                                        </p:attrNameLst>
                                      </p:cBhvr>
                                      <p:to>
                                        <p:strVal val="hidden"/>
                                      </p:to>
                                    </p:set>
                                  </p:subTnLst>
                                </p:cTn>
                              </p:par>
                              <p:par>
                                <p:cTn id="358" presetID="1" presetClass="entr" presetSubtype="0" fill="hold" nodeType="withEffect">
                                  <p:stCondLst>
                                    <p:cond delay="1000"/>
                                  </p:stCondLst>
                                  <p:childTnLst>
                                    <p:set>
                                      <p:cBhvr>
                                        <p:cTn id="359" dur="1" fill="hold">
                                          <p:stCondLst>
                                            <p:cond delay="0"/>
                                          </p:stCondLst>
                                        </p:cTn>
                                        <p:tgtEl>
                                          <p:spTgt spid="112732"/>
                                        </p:tgtEl>
                                        <p:attrNameLst>
                                          <p:attrName>style.visibility</p:attrName>
                                        </p:attrNameLst>
                                      </p:cBhvr>
                                      <p:to>
                                        <p:strVal val="visible"/>
                                      </p:to>
                                    </p:set>
                                  </p:childTnLst>
                                </p:cTn>
                              </p:par>
                              <p:par>
                                <p:cTn id="360" presetID="1" presetClass="path" presetSubtype="0" autoRev="1" fill="hold" nodeType="withEffect">
                                  <p:stCondLst>
                                    <p:cond delay="1000"/>
                                  </p:stCondLst>
                                  <p:childTnLst>
                                    <p:animMotion origin="layout" path="M -1.66667E-6 -0.00509 L -1.66667E-6 -0.01042 " pathEditMode="relative" rAng="0" ptsTypes="AA">
                                      <p:cBhvr>
                                        <p:cTn id="361" dur="100" fill="hold"/>
                                        <p:tgtEl>
                                          <p:spTgt spid="112732"/>
                                        </p:tgtEl>
                                        <p:attrNameLst>
                                          <p:attrName>ppt_x</p:attrName>
                                          <p:attrName>ppt_y</p:attrName>
                                        </p:attrNameLst>
                                      </p:cBhvr>
                                      <p:rCtr x="0" y="-278"/>
                                    </p:animMotion>
                                  </p:childTnLst>
                                  <p:subTnLst>
                                    <p:set>
                                      <p:cBhvr override="childStyle">
                                        <p:cTn dur="1" fill="hold" display="0" masterRel="sameClick" afterEffect="1">
                                          <p:stCondLst>
                                            <p:cond evt="end" delay="0">
                                              <p:tn val="360"/>
                                            </p:cond>
                                          </p:stCondLst>
                                        </p:cTn>
                                        <p:tgtEl>
                                          <p:spTgt spid="112732"/>
                                        </p:tgtEl>
                                        <p:attrNameLst>
                                          <p:attrName>style.visibility</p:attrName>
                                        </p:attrNameLst>
                                      </p:cBhvr>
                                      <p:to>
                                        <p:strVal val="hidden"/>
                                      </p:to>
                                    </p:set>
                                  </p:subTnLst>
                                </p:cTn>
                              </p:par>
                              <p:par>
                                <p:cTn id="362" presetID="1" presetClass="entr" presetSubtype="0" fill="hold" nodeType="withEffect">
                                  <p:stCondLst>
                                    <p:cond delay="1000"/>
                                  </p:stCondLst>
                                  <p:childTnLst>
                                    <p:set>
                                      <p:cBhvr>
                                        <p:cTn id="363" dur="1" fill="hold">
                                          <p:stCondLst>
                                            <p:cond delay="0"/>
                                          </p:stCondLst>
                                        </p:cTn>
                                        <p:tgtEl>
                                          <p:spTgt spid="112733"/>
                                        </p:tgtEl>
                                        <p:attrNameLst>
                                          <p:attrName>style.visibility</p:attrName>
                                        </p:attrNameLst>
                                      </p:cBhvr>
                                      <p:to>
                                        <p:strVal val="visible"/>
                                      </p:to>
                                    </p:set>
                                  </p:childTnLst>
                                </p:cTn>
                              </p:par>
                              <p:par>
                                <p:cTn id="364" presetID="1" presetClass="path" presetSubtype="0" autoRev="1" fill="hold" nodeType="withEffect">
                                  <p:stCondLst>
                                    <p:cond delay="1000"/>
                                  </p:stCondLst>
                                  <p:childTnLst>
                                    <p:animMotion origin="layout" path="M -1.66667E-6 -0.00509 L -1.66667E-6 -0.01042 " pathEditMode="relative" rAng="0" ptsTypes="AA">
                                      <p:cBhvr>
                                        <p:cTn id="365" dur="100" fill="hold"/>
                                        <p:tgtEl>
                                          <p:spTgt spid="112733"/>
                                        </p:tgtEl>
                                        <p:attrNameLst>
                                          <p:attrName>ppt_x</p:attrName>
                                          <p:attrName>ppt_y</p:attrName>
                                        </p:attrNameLst>
                                      </p:cBhvr>
                                      <p:rCtr x="0" y="-278"/>
                                    </p:animMotion>
                                  </p:childTnLst>
                                  <p:subTnLst>
                                    <p:set>
                                      <p:cBhvr override="childStyle">
                                        <p:cTn dur="1" fill="hold" display="0" masterRel="sameClick" afterEffect="1">
                                          <p:stCondLst>
                                            <p:cond evt="end" delay="0">
                                              <p:tn val="364"/>
                                            </p:cond>
                                          </p:stCondLst>
                                        </p:cTn>
                                        <p:tgtEl>
                                          <p:spTgt spid="112733"/>
                                        </p:tgtEl>
                                        <p:attrNameLst>
                                          <p:attrName>style.visibility</p:attrName>
                                        </p:attrNameLst>
                                      </p:cBhvr>
                                      <p:to>
                                        <p:strVal val="hidden"/>
                                      </p:to>
                                    </p:set>
                                  </p:subTnLst>
                                </p:cTn>
                              </p:par>
                            </p:childTnLst>
                          </p:cTn>
                        </p:par>
                        <p:par>
                          <p:cTn id="366" fill="hold" nodeType="afterGroup">
                            <p:stCondLst>
                              <p:cond delay="16000"/>
                            </p:stCondLst>
                            <p:childTnLst>
                              <p:par>
                                <p:cTn id="367" presetID="1" presetClass="entr" presetSubtype="0" fill="hold" nodeType="afterEffect">
                                  <p:stCondLst>
                                    <p:cond delay="0"/>
                                  </p:stCondLst>
                                  <p:childTnLst>
                                    <p:set>
                                      <p:cBhvr>
                                        <p:cTn id="368" dur="1" fill="hold">
                                          <p:stCondLst>
                                            <p:cond delay="0"/>
                                          </p:stCondLst>
                                        </p:cTn>
                                        <p:tgtEl>
                                          <p:spTgt spid="112737"/>
                                        </p:tgtEl>
                                        <p:attrNameLst>
                                          <p:attrName>style.visibility</p:attrName>
                                        </p:attrNameLst>
                                      </p:cBhvr>
                                      <p:to>
                                        <p:strVal val="visible"/>
                                      </p:to>
                                    </p:set>
                                  </p:childTnLst>
                                </p:cTn>
                              </p:par>
                              <p:par>
                                <p:cTn id="369" presetID="1" presetClass="path" presetSubtype="0" autoRev="1" fill="hold" nodeType="withEffect">
                                  <p:stCondLst>
                                    <p:cond delay="0"/>
                                  </p:stCondLst>
                                  <p:childTnLst>
                                    <p:animMotion origin="layout" path="M -1.66667E-6 -0.00509 L -1.66667E-6 -0.01042 " pathEditMode="relative" rAng="0" ptsTypes="AA">
                                      <p:cBhvr>
                                        <p:cTn id="370" dur="100" fill="hold"/>
                                        <p:tgtEl>
                                          <p:spTgt spid="112737"/>
                                        </p:tgtEl>
                                        <p:attrNameLst>
                                          <p:attrName>ppt_x</p:attrName>
                                          <p:attrName>ppt_y</p:attrName>
                                        </p:attrNameLst>
                                      </p:cBhvr>
                                      <p:rCtr x="0" y="-278"/>
                                    </p:animMotion>
                                  </p:childTnLst>
                                  <p:subTnLst>
                                    <p:set>
                                      <p:cBhvr override="childStyle">
                                        <p:cTn dur="1" fill="hold" display="0" masterRel="sameClick" afterEffect="1">
                                          <p:stCondLst>
                                            <p:cond evt="end" delay="0">
                                              <p:tn val="369"/>
                                            </p:cond>
                                          </p:stCondLst>
                                        </p:cTn>
                                        <p:tgtEl>
                                          <p:spTgt spid="112737"/>
                                        </p:tgtEl>
                                        <p:attrNameLst>
                                          <p:attrName>style.visibility</p:attrName>
                                        </p:attrNameLst>
                                      </p:cBhvr>
                                      <p:to>
                                        <p:strVal val="hidden"/>
                                      </p:to>
                                    </p:set>
                                  </p:subTnLst>
                                </p:cTn>
                              </p:par>
                              <p:par>
                                <p:cTn id="371" presetID="1" presetClass="entr" presetSubtype="0" fill="hold" nodeType="withEffect">
                                  <p:stCondLst>
                                    <p:cond delay="300"/>
                                  </p:stCondLst>
                                  <p:childTnLst>
                                    <p:set>
                                      <p:cBhvr>
                                        <p:cTn id="372" dur="1" fill="hold">
                                          <p:stCondLst>
                                            <p:cond delay="0"/>
                                          </p:stCondLst>
                                        </p:cTn>
                                        <p:tgtEl>
                                          <p:spTgt spid="112734"/>
                                        </p:tgtEl>
                                        <p:attrNameLst>
                                          <p:attrName>style.visibility</p:attrName>
                                        </p:attrNameLst>
                                      </p:cBhvr>
                                      <p:to>
                                        <p:strVal val="visible"/>
                                      </p:to>
                                    </p:set>
                                  </p:childTnLst>
                                </p:cTn>
                              </p:par>
                              <p:par>
                                <p:cTn id="373" presetID="1" presetClass="path" presetSubtype="0" autoRev="1" fill="hold" nodeType="withEffect">
                                  <p:stCondLst>
                                    <p:cond delay="300"/>
                                  </p:stCondLst>
                                  <p:childTnLst>
                                    <p:animMotion origin="layout" path="M -1.66667E-6 -0.00509 L -1.66667E-6 -0.01042 " pathEditMode="relative" rAng="0" ptsTypes="AA">
                                      <p:cBhvr>
                                        <p:cTn id="374" dur="100" fill="hold"/>
                                        <p:tgtEl>
                                          <p:spTgt spid="112734"/>
                                        </p:tgtEl>
                                        <p:attrNameLst>
                                          <p:attrName>ppt_x</p:attrName>
                                          <p:attrName>ppt_y</p:attrName>
                                        </p:attrNameLst>
                                      </p:cBhvr>
                                      <p:rCtr x="0" y="-278"/>
                                    </p:animMotion>
                                  </p:childTnLst>
                                  <p:subTnLst>
                                    <p:set>
                                      <p:cBhvr override="childStyle">
                                        <p:cTn dur="1" fill="hold" display="0" masterRel="sameClick" afterEffect="1">
                                          <p:stCondLst>
                                            <p:cond evt="end" delay="0">
                                              <p:tn val="373"/>
                                            </p:cond>
                                          </p:stCondLst>
                                        </p:cTn>
                                        <p:tgtEl>
                                          <p:spTgt spid="112734"/>
                                        </p:tgtEl>
                                        <p:attrNameLst>
                                          <p:attrName>style.visibility</p:attrName>
                                        </p:attrNameLst>
                                      </p:cBhvr>
                                      <p:to>
                                        <p:strVal val="hidden"/>
                                      </p:to>
                                    </p:set>
                                  </p:subTnLst>
                                </p:cTn>
                              </p:par>
                              <p:par>
                                <p:cTn id="375" presetID="1" presetClass="entr" presetSubtype="0" fill="hold" nodeType="withEffect">
                                  <p:stCondLst>
                                    <p:cond delay="600"/>
                                  </p:stCondLst>
                                  <p:childTnLst>
                                    <p:set>
                                      <p:cBhvr>
                                        <p:cTn id="376" dur="1" fill="hold">
                                          <p:stCondLst>
                                            <p:cond delay="0"/>
                                          </p:stCondLst>
                                        </p:cTn>
                                        <p:tgtEl>
                                          <p:spTgt spid="112735"/>
                                        </p:tgtEl>
                                        <p:attrNameLst>
                                          <p:attrName>style.visibility</p:attrName>
                                        </p:attrNameLst>
                                      </p:cBhvr>
                                      <p:to>
                                        <p:strVal val="visible"/>
                                      </p:to>
                                    </p:set>
                                  </p:childTnLst>
                                </p:cTn>
                              </p:par>
                              <p:par>
                                <p:cTn id="377" presetID="1" presetClass="path" presetSubtype="0" autoRev="1" fill="hold" nodeType="withEffect">
                                  <p:stCondLst>
                                    <p:cond delay="600"/>
                                  </p:stCondLst>
                                  <p:childTnLst>
                                    <p:animMotion origin="layout" path="M -1.66667E-6 -0.00509 L -1.66667E-6 -0.01042 " pathEditMode="relative" rAng="0" ptsTypes="AA">
                                      <p:cBhvr>
                                        <p:cTn id="378" dur="100" fill="hold"/>
                                        <p:tgtEl>
                                          <p:spTgt spid="112735"/>
                                        </p:tgtEl>
                                        <p:attrNameLst>
                                          <p:attrName>ppt_x</p:attrName>
                                          <p:attrName>ppt_y</p:attrName>
                                        </p:attrNameLst>
                                      </p:cBhvr>
                                      <p:rCtr x="0" y="-278"/>
                                    </p:animMotion>
                                  </p:childTnLst>
                                  <p:subTnLst>
                                    <p:set>
                                      <p:cBhvr override="childStyle">
                                        <p:cTn dur="1" fill="hold" display="0" masterRel="sameClick" afterEffect="1">
                                          <p:stCondLst>
                                            <p:cond evt="end" delay="0">
                                              <p:tn val="377"/>
                                            </p:cond>
                                          </p:stCondLst>
                                        </p:cTn>
                                        <p:tgtEl>
                                          <p:spTgt spid="112735"/>
                                        </p:tgtEl>
                                        <p:attrNameLst>
                                          <p:attrName>style.visibility</p:attrName>
                                        </p:attrNameLst>
                                      </p:cBhvr>
                                      <p:to>
                                        <p:strVal val="hidden"/>
                                      </p:to>
                                    </p:set>
                                  </p:subTnLst>
                                </p:cTn>
                              </p:par>
                              <p:par>
                                <p:cTn id="379" presetID="1" presetClass="entr" presetSubtype="0" fill="hold" nodeType="withEffect">
                                  <p:stCondLst>
                                    <p:cond delay="400"/>
                                  </p:stCondLst>
                                  <p:childTnLst>
                                    <p:set>
                                      <p:cBhvr>
                                        <p:cTn id="380" dur="1" fill="hold">
                                          <p:stCondLst>
                                            <p:cond delay="0"/>
                                          </p:stCondLst>
                                        </p:cTn>
                                        <p:tgtEl>
                                          <p:spTgt spid="112736"/>
                                        </p:tgtEl>
                                        <p:attrNameLst>
                                          <p:attrName>style.visibility</p:attrName>
                                        </p:attrNameLst>
                                      </p:cBhvr>
                                      <p:to>
                                        <p:strVal val="visible"/>
                                      </p:to>
                                    </p:set>
                                  </p:childTnLst>
                                </p:cTn>
                              </p:par>
                              <p:par>
                                <p:cTn id="381" presetID="1" presetClass="path" presetSubtype="0" autoRev="1" fill="hold" nodeType="withEffect">
                                  <p:stCondLst>
                                    <p:cond delay="400"/>
                                  </p:stCondLst>
                                  <p:childTnLst>
                                    <p:animMotion origin="layout" path="M -1.66667E-6 -0.00509 L -1.66667E-6 -0.01042 " pathEditMode="relative" rAng="0" ptsTypes="AA">
                                      <p:cBhvr>
                                        <p:cTn id="382" dur="100" fill="hold"/>
                                        <p:tgtEl>
                                          <p:spTgt spid="112736"/>
                                        </p:tgtEl>
                                        <p:attrNameLst>
                                          <p:attrName>ppt_x</p:attrName>
                                          <p:attrName>ppt_y</p:attrName>
                                        </p:attrNameLst>
                                      </p:cBhvr>
                                      <p:rCtr x="0" y="-278"/>
                                    </p:animMotion>
                                  </p:childTnLst>
                                  <p:subTnLst>
                                    <p:set>
                                      <p:cBhvr override="childStyle">
                                        <p:cTn dur="1" fill="hold" display="0" masterRel="sameClick" afterEffect="1">
                                          <p:stCondLst>
                                            <p:cond evt="end" delay="0">
                                              <p:tn val="381"/>
                                            </p:cond>
                                          </p:stCondLst>
                                        </p:cTn>
                                        <p:tgtEl>
                                          <p:spTgt spid="112736"/>
                                        </p:tgtEl>
                                        <p:attrNameLst>
                                          <p:attrName>style.visibility</p:attrName>
                                        </p:attrNameLst>
                                      </p:cBhvr>
                                      <p:to>
                                        <p:strVal val="hidden"/>
                                      </p:to>
                                    </p:set>
                                  </p:subTnLst>
                                </p:cTn>
                              </p:par>
                              <p:par>
                                <p:cTn id="383" presetID="1" presetClass="entr" presetSubtype="0" fill="hold" nodeType="withEffect">
                                  <p:stCondLst>
                                    <p:cond delay="1800"/>
                                  </p:stCondLst>
                                  <p:childTnLst>
                                    <p:set>
                                      <p:cBhvr>
                                        <p:cTn id="384" dur="1" fill="hold">
                                          <p:stCondLst>
                                            <p:cond delay="0"/>
                                          </p:stCondLst>
                                        </p:cTn>
                                        <p:tgtEl>
                                          <p:spTgt spid="112738"/>
                                        </p:tgtEl>
                                        <p:attrNameLst>
                                          <p:attrName>style.visibility</p:attrName>
                                        </p:attrNameLst>
                                      </p:cBhvr>
                                      <p:to>
                                        <p:strVal val="visible"/>
                                      </p:to>
                                    </p:set>
                                  </p:childTnLst>
                                </p:cTn>
                              </p:par>
                              <p:par>
                                <p:cTn id="385" presetID="1" presetClass="path" presetSubtype="0" autoRev="1" fill="hold" nodeType="withEffect">
                                  <p:stCondLst>
                                    <p:cond delay="1800"/>
                                  </p:stCondLst>
                                  <p:childTnLst>
                                    <p:animMotion origin="layout" path="M -1.66667E-6 -0.00509 L -1.66667E-6 -0.01042 " pathEditMode="relative" rAng="0" ptsTypes="AA">
                                      <p:cBhvr>
                                        <p:cTn id="386" dur="100" fill="hold"/>
                                        <p:tgtEl>
                                          <p:spTgt spid="112738"/>
                                        </p:tgtEl>
                                        <p:attrNameLst>
                                          <p:attrName>ppt_x</p:attrName>
                                          <p:attrName>ppt_y</p:attrName>
                                        </p:attrNameLst>
                                      </p:cBhvr>
                                      <p:rCtr x="0" y="-278"/>
                                    </p:animMotion>
                                  </p:childTnLst>
                                  <p:subTnLst>
                                    <p:set>
                                      <p:cBhvr override="childStyle">
                                        <p:cTn dur="1" fill="hold" display="0" masterRel="sameClick" afterEffect="1">
                                          <p:stCondLst>
                                            <p:cond evt="end" delay="0">
                                              <p:tn val="385"/>
                                            </p:cond>
                                          </p:stCondLst>
                                        </p:cTn>
                                        <p:tgtEl>
                                          <p:spTgt spid="112738"/>
                                        </p:tgtEl>
                                        <p:attrNameLst>
                                          <p:attrName>style.visibility</p:attrName>
                                        </p:attrNameLst>
                                      </p:cBhvr>
                                      <p:to>
                                        <p:strVal val="hidden"/>
                                      </p:to>
                                    </p:set>
                                  </p:subTnLst>
                                </p:cTn>
                              </p:par>
                              <p:par>
                                <p:cTn id="387" presetID="1" presetClass="entr" presetSubtype="0" fill="hold" nodeType="withEffect">
                                  <p:stCondLst>
                                    <p:cond delay="900"/>
                                  </p:stCondLst>
                                  <p:childTnLst>
                                    <p:set>
                                      <p:cBhvr>
                                        <p:cTn id="388" dur="1" fill="hold">
                                          <p:stCondLst>
                                            <p:cond delay="0"/>
                                          </p:stCondLst>
                                        </p:cTn>
                                        <p:tgtEl>
                                          <p:spTgt spid="112739"/>
                                        </p:tgtEl>
                                        <p:attrNameLst>
                                          <p:attrName>style.visibility</p:attrName>
                                        </p:attrNameLst>
                                      </p:cBhvr>
                                      <p:to>
                                        <p:strVal val="visible"/>
                                      </p:to>
                                    </p:set>
                                  </p:childTnLst>
                                </p:cTn>
                              </p:par>
                              <p:par>
                                <p:cTn id="389" presetID="1" presetClass="path" presetSubtype="0" autoRev="1" fill="hold" nodeType="withEffect">
                                  <p:stCondLst>
                                    <p:cond delay="900"/>
                                  </p:stCondLst>
                                  <p:childTnLst>
                                    <p:animMotion origin="layout" path="M -1.66667E-6 -0.00509 L -1.66667E-6 -0.01042 " pathEditMode="relative" rAng="0" ptsTypes="AA">
                                      <p:cBhvr>
                                        <p:cTn id="390" dur="100" fill="hold"/>
                                        <p:tgtEl>
                                          <p:spTgt spid="112739"/>
                                        </p:tgtEl>
                                        <p:attrNameLst>
                                          <p:attrName>ppt_x</p:attrName>
                                          <p:attrName>ppt_y</p:attrName>
                                        </p:attrNameLst>
                                      </p:cBhvr>
                                      <p:rCtr x="0" y="-278"/>
                                    </p:animMotion>
                                  </p:childTnLst>
                                  <p:subTnLst>
                                    <p:set>
                                      <p:cBhvr override="childStyle">
                                        <p:cTn dur="1" fill="hold" display="0" masterRel="sameClick" afterEffect="1">
                                          <p:stCondLst>
                                            <p:cond evt="end" delay="0">
                                              <p:tn val="389"/>
                                            </p:cond>
                                          </p:stCondLst>
                                        </p:cTn>
                                        <p:tgtEl>
                                          <p:spTgt spid="112739"/>
                                        </p:tgtEl>
                                        <p:attrNameLst>
                                          <p:attrName>style.visibility</p:attrName>
                                        </p:attrNameLst>
                                      </p:cBhvr>
                                      <p:to>
                                        <p:strVal val="hidden"/>
                                      </p:to>
                                    </p:set>
                                  </p:subTnLst>
                                </p:cTn>
                              </p:par>
                              <p:par>
                                <p:cTn id="391" presetID="1" presetClass="entr" presetSubtype="0" fill="hold" nodeType="withEffect">
                                  <p:stCondLst>
                                    <p:cond delay="500"/>
                                  </p:stCondLst>
                                  <p:childTnLst>
                                    <p:set>
                                      <p:cBhvr>
                                        <p:cTn id="392" dur="1" fill="hold">
                                          <p:stCondLst>
                                            <p:cond delay="0"/>
                                          </p:stCondLst>
                                        </p:cTn>
                                        <p:tgtEl>
                                          <p:spTgt spid="112740"/>
                                        </p:tgtEl>
                                        <p:attrNameLst>
                                          <p:attrName>style.visibility</p:attrName>
                                        </p:attrNameLst>
                                      </p:cBhvr>
                                      <p:to>
                                        <p:strVal val="visible"/>
                                      </p:to>
                                    </p:set>
                                  </p:childTnLst>
                                </p:cTn>
                              </p:par>
                              <p:par>
                                <p:cTn id="393" presetID="1" presetClass="path" presetSubtype="0" autoRev="1" fill="hold" nodeType="withEffect">
                                  <p:stCondLst>
                                    <p:cond delay="500"/>
                                  </p:stCondLst>
                                  <p:childTnLst>
                                    <p:animMotion origin="layout" path="M -1.66667E-6 -0.00509 L -1.66667E-6 -0.01042 " pathEditMode="relative" rAng="0" ptsTypes="AA">
                                      <p:cBhvr>
                                        <p:cTn id="394" dur="100" fill="hold"/>
                                        <p:tgtEl>
                                          <p:spTgt spid="112740"/>
                                        </p:tgtEl>
                                        <p:attrNameLst>
                                          <p:attrName>ppt_x</p:attrName>
                                          <p:attrName>ppt_y</p:attrName>
                                        </p:attrNameLst>
                                      </p:cBhvr>
                                      <p:rCtr x="0" y="-278"/>
                                    </p:animMotion>
                                  </p:childTnLst>
                                  <p:subTnLst>
                                    <p:set>
                                      <p:cBhvr override="childStyle">
                                        <p:cTn dur="1" fill="hold" display="0" masterRel="sameClick" afterEffect="1">
                                          <p:stCondLst>
                                            <p:cond evt="end" delay="0">
                                              <p:tn val="393"/>
                                            </p:cond>
                                          </p:stCondLst>
                                        </p:cTn>
                                        <p:tgtEl>
                                          <p:spTgt spid="112740"/>
                                        </p:tgtEl>
                                        <p:attrNameLst>
                                          <p:attrName>style.visibility</p:attrName>
                                        </p:attrNameLst>
                                      </p:cBhvr>
                                      <p:to>
                                        <p:strVal val="hidden"/>
                                      </p:to>
                                    </p:set>
                                  </p:subTnLst>
                                </p:cTn>
                              </p:par>
                              <p:par>
                                <p:cTn id="395" presetID="1" presetClass="entr" presetSubtype="0" fill="hold" nodeType="withEffect">
                                  <p:stCondLst>
                                    <p:cond delay="300"/>
                                  </p:stCondLst>
                                  <p:childTnLst>
                                    <p:set>
                                      <p:cBhvr>
                                        <p:cTn id="396" dur="1" fill="hold">
                                          <p:stCondLst>
                                            <p:cond delay="0"/>
                                          </p:stCondLst>
                                        </p:cTn>
                                        <p:tgtEl>
                                          <p:spTgt spid="112741"/>
                                        </p:tgtEl>
                                        <p:attrNameLst>
                                          <p:attrName>style.visibility</p:attrName>
                                        </p:attrNameLst>
                                      </p:cBhvr>
                                      <p:to>
                                        <p:strVal val="visible"/>
                                      </p:to>
                                    </p:set>
                                  </p:childTnLst>
                                </p:cTn>
                              </p:par>
                              <p:par>
                                <p:cTn id="397" presetID="1" presetClass="path" presetSubtype="0" autoRev="1" fill="hold" nodeType="withEffect">
                                  <p:stCondLst>
                                    <p:cond delay="300"/>
                                  </p:stCondLst>
                                  <p:childTnLst>
                                    <p:animMotion origin="layout" path="M -1.66667E-6 -0.00509 L -1.66667E-6 -0.01042 " pathEditMode="relative" rAng="0" ptsTypes="AA">
                                      <p:cBhvr>
                                        <p:cTn id="398" dur="100" fill="hold"/>
                                        <p:tgtEl>
                                          <p:spTgt spid="112741"/>
                                        </p:tgtEl>
                                        <p:attrNameLst>
                                          <p:attrName>ppt_x</p:attrName>
                                          <p:attrName>ppt_y</p:attrName>
                                        </p:attrNameLst>
                                      </p:cBhvr>
                                      <p:rCtr x="0" y="-278"/>
                                    </p:animMotion>
                                  </p:childTnLst>
                                  <p:subTnLst>
                                    <p:set>
                                      <p:cBhvr override="childStyle">
                                        <p:cTn dur="1" fill="hold" display="0" masterRel="sameClick" afterEffect="1">
                                          <p:stCondLst>
                                            <p:cond evt="end" delay="0">
                                              <p:tn val="397"/>
                                            </p:cond>
                                          </p:stCondLst>
                                        </p:cTn>
                                        <p:tgtEl>
                                          <p:spTgt spid="112741"/>
                                        </p:tgtEl>
                                        <p:attrNameLst>
                                          <p:attrName>style.visibility</p:attrName>
                                        </p:attrNameLst>
                                      </p:cBhvr>
                                      <p:to>
                                        <p:strVal val="hidden"/>
                                      </p:to>
                                    </p:set>
                                  </p:subTnLst>
                                </p:cTn>
                              </p:par>
                              <p:par>
                                <p:cTn id="399" presetID="1" presetClass="entr" presetSubtype="0" fill="hold" nodeType="withEffect">
                                  <p:stCondLst>
                                    <p:cond delay="300"/>
                                  </p:stCondLst>
                                  <p:childTnLst>
                                    <p:set>
                                      <p:cBhvr>
                                        <p:cTn id="400" dur="1" fill="hold">
                                          <p:stCondLst>
                                            <p:cond delay="0"/>
                                          </p:stCondLst>
                                        </p:cTn>
                                        <p:tgtEl>
                                          <p:spTgt spid="112742"/>
                                        </p:tgtEl>
                                        <p:attrNameLst>
                                          <p:attrName>style.visibility</p:attrName>
                                        </p:attrNameLst>
                                      </p:cBhvr>
                                      <p:to>
                                        <p:strVal val="visible"/>
                                      </p:to>
                                    </p:set>
                                  </p:childTnLst>
                                </p:cTn>
                              </p:par>
                              <p:par>
                                <p:cTn id="401" presetID="1" presetClass="path" presetSubtype="0" autoRev="1" fill="hold" nodeType="withEffect">
                                  <p:stCondLst>
                                    <p:cond delay="300"/>
                                  </p:stCondLst>
                                  <p:childTnLst>
                                    <p:animMotion origin="layout" path="M -1.66667E-6 -0.00509 L -1.66667E-6 -0.01042 " pathEditMode="relative" rAng="0" ptsTypes="AA">
                                      <p:cBhvr>
                                        <p:cTn id="402" dur="100" fill="hold"/>
                                        <p:tgtEl>
                                          <p:spTgt spid="112742"/>
                                        </p:tgtEl>
                                        <p:attrNameLst>
                                          <p:attrName>ppt_x</p:attrName>
                                          <p:attrName>ppt_y</p:attrName>
                                        </p:attrNameLst>
                                      </p:cBhvr>
                                      <p:rCtr x="0" y="-278"/>
                                    </p:animMotion>
                                  </p:childTnLst>
                                  <p:subTnLst>
                                    <p:set>
                                      <p:cBhvr override="childStyle">
                                        <p:cTn dur="1" fill="hold" display="0" masterRel="sameClick" afterEffect="1">
                                          <p:stCondLst>
                                            <p:cond evt="end" delay="0">
                                              <p:tn val="401"/>
                                            </p:cond>
                                          </p:stCondLst>
                                        </p:cTn>
                                        <p:tgtEl>
                                          <p:spTgt spid="112742"/>
                                        </p:tgtEl>
                                        <p:attrNameLst>
                                          <p:attrName>style.visibility</p:attrName>
                                        </p:attrNameLst>
                                      </p:cBhvr>
                                      <p:to>
                                        <p:strVal val="hidden"/>
                                      </p:to>
                                    </p:set>
                                  </p:subTnLst>
                                </p:cTn>
                              </p:par>
                              <p:par>
                                <p:cTn id="403" presetID="1" presetClass="entr" presetSubtype="0" fill="hold" nodeType="withEffect">
                                  <p:stCondLst>
                                    <p:cond delay="1400"/>
                                  </p:stCondLst>
                                  <p:childTnLst>
                                    <p:set>
                                      <p:cBhvr>
                                        <p:cTn id="404" dur="1" fill="hold">
                                          <p:stCondLst>
                                            <p:cond delay="0"/>
                                          </p:stCondLst>
                                        </p:cTn>
                                        <p:tgtEl>
                                          <p:spTgt spid="112743"/>
                                        </p:tgtEl>
                                        <p:attrNameLst>
                                          <p:attrName>style.visibility</p:attrName>
                                        </p:attrNameLst>
                                      </p:cBhvr>
                                      <p:to>
                                        <p:strVal val="visible"/>
                                      </p:to>
                                    </p:set>
                                  </p:childTnLst>
                                </p:cTn>
                              </p:par>
                              <p:par>
                                <p:cTn id="405" presetID="1" presetClass="path" presetSubtype="0" autoRev="1" fill="hold" nodeType="withEffect">
                                  <p:stCondLst>
                                    <p:cond delay="1400"/>
                                  </p:stCondLst>
                                  <p:childTnLst>
                                    <p:animMotion origin="layout" path="M -1.66667E-6 -0.00509 L -1.66667E-6 -0.01042 " pathEditMode="relative" rAng="0" ptsTypes="AA">
                                      <p:cBhvr>
                                        <p:cTn id="406" dur="100" fill="hold"/>
                                        <p:tgtEl>
                                          <p:spTgt spid="112743"/>
                                        </p:tgtEl>
                                        <p:attrNameLst>
                                          <p:attrName>ppt_x</p:attrName>
                                          <p:attrName>ppt_y</p:attrName>
                                        </p:attrNameLst>
                                      </p:cBhvr>
                                      <p:rCtr x="0" y="-278"/>
                                    </p:animMotion>
                                  </p:childTnLst>
                                  <p:subTnLst>
                                    <p:set>
                                      <p:cBhvr override="childStyle">
                                        <p:cTn dur="1" fill="hold" display="0" masterRel="sameClick" afterEffect="1">
                                          <p:stCondLst>
                                            <p:cond evt="end" delay="0">
                                              <p:tn val="405"/>
                                            </p:cond>
                                          </p:stCondLst>
                                        </p:cTn>
                                        <p:tgtEl>
                                          <p:spTgt spid="112743"/>
                                        </p:tgtEl>
                                        <p:attrNameLst>
                                          <p:attrName>style.visibility</p:attrName>
                                        </p:attrNameLst>
                                      </p:cBhvr>
                                      <p:to>
                                        <p:strVal val="hidden"/>
                                      </p:to>
                                    </p:set>
                                  </p:subTnLst>
                                </p:cTn>
                              </p:par>
                              <p:par>
                                <p:cTn id="407" presetID="1" presetClass="entr" presetSubtype="0" fill="hold" nodeType="withEffect">
                                  <p:stCondLst>
                                    <p:cond delay="100"/>
                                  </p:stCondLst>
                                  <p:childTnLst>
                                    <p:set>
                                      <p:cBhvr>
                                        <p:cTn id="408" dur="1" fill="hold">
                                          <p:stCondLst>
                                            <p:cond delay="0"/>
                                          </p:stCondLst>
                                        </p:cTn>
                                        <p:tgtEl>
                                          <p:spTgt spid="112744"/>
                                        </p:tgtEl>
                                        <p:attrNameLst>
                                          <p:attrName>style.visibility</p:attrName>
                                        </p:attrNameLst>
                                      </p:cBhvr>
                                      <p:to>
                                        <p:strVal val="visible"/>
                                      </p:to>
                                    </p:set>
                                  </p:childTnLst>
                                </p:cTn>
                              </p:par>
                              <p:par>
                                <p:cTn id="409" presetID="1" presetClass="path" presetSubtype="0" autoRev="1" fill="hold" nodeType="withEffect">
                                  <p:stCondLst>
                                    <p:cond delay="100"/>
                                  </p:stCondLst>
                                  <p:childTnLst>
                                    <p:animMotion origin="layout" path="M -1.66667E-6 -0.00509 L -1.66667E-6 -0.01042 " pathEditMode="relative" rAng="0" ptsTypes="AA">
                                      <p:cBhvr>
                                        <p:cTn id="410" dur="100" fill="hold"/>
                                        <p:tgtEl>
                                          <p:spTgt spid="112744"/>
                                        </p:tgtEl>
                                        <p:attrNameLst>
                                          <p:attrName>ppt_x</p:attrName>
                                          <p:attrName>ppt_y</p:attrName>
                                        </p:attrNameLst>
                                      </p:cBhvr>
                                      <p:rCtr x="0" y="-278"/>
                                    </p:animMotion>
                                  </p:childTnLst>
                                  <p:subTnLst>
                                    <p:set>
                                      <p:cBhvr override="childStyle">
                                        <p:cTn dur="1" fill="hold" display="0" masterRel="sameClick" afterEffect="1">
                                          <p:stCondLst>
                                            <p:cond evt="end" delay="0">
                                              <p:tn val="409"/>
                                            </p:cond>
                                          </p:stCondLst>
                                        </p:cTn>
                                        <p:tgtEl>
                                          <p:spTgt spid="112744"/>
                                        </p:tgtEl>
                                        <p:attrNameLst>
                                          <p:attrName>style.visibility</p:attrName>
                                        </p:attrNameLst>
                                      </p:cBhvr>
                                      <p:to>
                                        <p:strVal val="hidden"/>
                                      </p:to>
                                    </p:set>
                                  </p:subTnLst>
                                </p:cTn>
                              </p:par>
                              <p:par>
                                <p:cTn id="411" presetID="1" presetClass="entr" presetSubtype="0" fill="hold" nodeType="withEffect">
                                  <p:stCondLst>
                                    <p:cond delay="1000"/>
                                  </p:stCondLst>
                                  <p:childTnLst>
                                    <p:set>
                                      <p:cBhvr>
                                        <p:cTn id="412" dur="1" fill="hold">
                                          <p:stCondLst>
                                            <p:cond delay="0"/>
                                          </p:stCondLst>
                                        </p:cTn>
                                        <p:tgtEl>
                                          <p:spTgt spid="112745"/>
                                        </p:tgtEl>
                                        <p:attrNameLst>
                                          <p:attrName>style.visibility</p:attrName>
                                        </p:attrNameLst>
                                      </p:cBhvr>
                                      <p:to>
                                        <p:strVal val="visible"/>
                                      </p:to>
                                    </p:set>
                                  </p:childTnLst>
                                </p:cTn>
                              </p:par>
                              <p:par>
                                <p:cTn id="413" presetID="1" presetClass="path" presetSubtype="0" autoRev="1" fill="hold" nodeType="withEffect">
                                  <p:stCondLst>
                                    <p:cond delay="1000"/>
                                  </p:stCondLst>
                                  <p:childTnLst>
                                    <p:animMotion origin="layout" path="M -1.66667E-6 -0.00509 L -1.66667E-6 -0.01042 " pathEditMode="relative" rAng="0" ptsTypes="AA">
                                      <p:cBhvr>
                                        <p:cTn id="414" dur="100" fill="hold"/>
                                        <p:tgtEl>
                                          <p:spTgt spid="112745"/>
                                        </p:tgtEl>
                                        <p:attrNameLst>
                                          <p:attrName>ppt_x</p:attrName>
                                          <p:attrName>ppt_y</p:attrName>
                                        </p:attrNameLst>
                                      </p:cBhvr>
                                      <p:rCtr x="0" y="-278"/>
                                    </p:animMotion>
                                  </p:childTnLst>
                                  <p:subTnLst>
                                    <p:set>
                                      <p:cBhvr override="childStyle">
                                        <p:cTn dur="1" fill="hold" display="0" masterRel="sameClick" afterEffect="1">
                                          <p:stCondLst>
                                            <p:cond evt="end" delay="0">
                                              <p:tn val="413"/>
                                            </p:cond>
                                          </p:stCondLst>
                                        </p:cTn>
                                        <p:tgtEl>
                                          <p:spTgt spid="112745"/>
                                        </p:tgtEl>
                                        <p:attrNameLst>
                                          <p:attrName>style.visibility</p:attrName>
                                        </p:attrNameLst>
                                      </p:cBhvr>
                                      <p:to>
                                        <p:strVal val="hidden"/>
                                      </p:to>
                                    </p:set>
                                  </p:subTnLst>
                                </p:cTn>
                              </p:par>
                              <p:par>
                                <p:cTn id="415" presetID="1" presetClass="entr" presetSubtype="0" fill="hold" nodeType="withEffect">
                                  <p:stCondLst>
                                    <p:cond delay="1000"/>
                                  </p:stCondLst>
                                  <p:childTnLst>
                                    <p:set>
                                      <p:cBhvr>
                                        <p:cTn id="416" dur="1" fill="hold">
                                          <p:stCondLst>
                                            <p:cond delay="0"/>
                                          </p:stCondLst>
                                        </p:cTn>
                                        <p:tgtEl>
                                          <p:spTgt spid="112746"/>
                                        </p:tgtEl>
                                        <p:attrNameLst>
                                          <p:attrName>style.visibility</p:attrName>
                                        </p:attrNameLst>
                                      </p:cBhvr>
                                      <p:to>
                                        <p:strVal val="visible"/>
                                      </p:to>
                                    </p:set>
                                  </p:childTnLst>
                                </p:cTn>
                              </p:par>
                              <p:par>
                                <p:cTn id="417" presetID="1" presetClass="path" presetSubtype="0" autoRev="1" fill="hold" nodeType="withEffect">
                                  <p:stCondLst>
                                    <p:cond delay="1000"/>
                                  </p:stCondLst>
                                  <p:childTnLst>
                                    <p:animMotion origin="layout" path="M -1.66667E-6 -0.00509 L -1.66667E-6 -0.01042 " pathEditMode="relative" rAng="0" ptsTypes="AA">
                                      <p:cBhvr>
                                        <p:cTn id="418" dur="100" fill="hold"/>
                                        <p:tgtEl>
                                          <p:spTgt spid="112746"/>
                                        </p:tgtEl>
                                        <p:attrNameLst>
                                          <p:attrName>ppt_x</p:attrName>
                                          <p:attrName>ppt_y</p:attrName>
                                        </p:attrNameLst>
                                      </p:cBhvr>
                                      <p:rCtr x="0" y="-278"/>
                                    </p:animMotion>
                                  </p:childTnLst>
                                  <p:subTnLst>
                                    <p:set>
                                      <p:cBhvr override="childStyle">
                                        <p:cTn dur="1" fill="hold" display="0" masterRel="sameClick" afterEffect="1">
                                          <p:stCondLst>
                                            <p:cond evt="end" delay="0">
                                              <p:tn val="417"/>
                                            </p:cond>
                                          </p:stCondLst>
                                        </p:cTn>
                                        <p:tgtEl>
                                          <p:spTgt spid="112746"/>
                                        </p:tgtEl>
                                        <p:attrNameLst>
                                          <p:attrName>style.visibility</p:attrName>
                                        </p:attrNameLst>
                                      </p:cBhvr>
                                      <p:to>
                                        <p:strVal val="hidden"/>
                                      </p:to>
                                    </p:set>
                                  </p:subTnLst>
                                </p:cTn>
                              </p:par>
                            </p:childTnLst>
                          </p:cTn>
                        </p:par>
                        <p:par>
                          <p:cTn id="419" fill="hold" nodeType="afterGroup">
                            <p:stCondLst>
                              <p:cond delay="18000"/>
                            </p:stCondLst>
                            <p:childTnLst>
                              <p:par>
                                <p:cTn id="420" presetID="1" presetClass="entr" presetSubtype="0" fill="hold" nodeType="afterEffect">
                                  <p:stCondLst>
                                    <p:cond delay="0"/>
                                  </p:stCondLst>
                                  <p:childTnLst>
                                    <p:set>
                                      <p:cBhvr>
                                        <p:cTn id="421" dur="1" fill="hold">
                                          <p:stCondLst>
                                            <p:cond delay="0"/>
                                          </p:stCondLst>
                                        </p:cTn>
                                        <p:tgtEl>
                                          <p:spTgt spid="112749"/>
                                        </p:tgtEl>
                                        <p:attrNameLst>
                                          <p:attrName>style.visibility</p:attrName>
                                        </p:attrNameLst>
                                      </p:cBhvr>
                                      <p:to>
                                        <p:strVal val="visible"/>
                                      </p:to>
                                    </p:set>
                                  </p:childTnLst>
                                </p:cTn>
                              </p:par>
                              <p:par>
                                <p:cTn id="422" presetID="1" presetClass="path" presetSubtype="0" autoRev="1" fill="hold" nodeType="withEffect">
                                  <p:stCondLst>
                                    <p:cond delay="0"/>
                                  </p:stCondLst>
                                  <p:childTnLst>
                                    <p:animMotion origin="layout" path="M -1.66667E-6 -0.00509 L -1.66667E-6 -0.01042 " pathEditMode="relative" rAng="0" ptsTypes="AA">
                                      <p:cBhvr>
                                        <p:cTn id="423" dur="100" fill="hold"/>
                                        <p:tgtEl>
                                          <p:spTgt spid="112749"/>
                                        </p:tgtEl>
                                        <p:attrNameLst>
                                          <p:attrName>ppt_x</p:attrName>
                                          <p:attrName>ppt_y</p:attrName>
                                        </p:attrNameLst>
                                      </p:cBhvr>
                                      <p:rCtr x="0" y="-278"/>
                                    </p:animMotion>
                                  </p:childTnLst>
                                  <p:subTnLst>
                                    <p:set>
                                      <p:cBhvr override="childStyle">
                                        <p:cTn dur="1" fill="hold" display="0" masterRel="sameClick" afterEffect="1">
                                          <p:stCondLst>
                                            <p:cond evt="end" delay="0">
                                              <p:tn val="422"/>
                                            </p:cond>
                                          </p:stCondLst>
                                        </p:cTn>
                                        <p:tgtEl>
                                          <p:spTgt spid="112749"/>
                                        </p:tgtEl>
                                        <p:attrNameLst>
                                          <p:attrName>style.visibility</p:attrName>
                                        </p:attrNameLst>
                                      </p:cBhvr>
                                      <p:to>
                                        <p:strVal val="hidden"/>
                                      </p:to>
                                    </p:set>
                                  </p:subTnLst>
                                </p:cTn>
                              </p:par>
                              <p:par>
                                <p:cTn id="424" presetID="1" presetClass="entr" presetSubtype="0" fill="hold" nodeType="withEffect">
                                  <p:stCondLst>
                                    <p:cond delay="600"/>
                                  </p:stCondLst>
                                  <p:childTnLst>
                                    <p:set>
                                      <p:cBhvr>
                                        <p:cTn id="425" dur="1" fill="hold">
                                          <p:stCondLst>
                                            <p:cond delay="0"/>
                                          </p:stCondLst>
                                        </p:cTn>
                                        <p:tgtEl>
                                          <p:spTgt spid="112747"/>
                                        </p:tgtEl>
                                        <p:attrNameLst>
                                          <p:attrName>style.visibility</p:attrName>
                                        </p:attrNameLst>
                                      </p:cBhvr>
                                      <p:to>
                                        <p:strVal val="visible"/>
                                      </p:to>
                                    </p:set>
                                  </p:childTnLst>
                                </p:cTn>
                              </p:par>
                              <p:par>
                                <p:cTn id="426" presetID="1" presetClass="path" presetSubtype="0" autoRev="1" fill="hold" nodeType="withEffect">
                                  <p:stCondLst>
                                    <p:cond delay="600"/>
                                  </p:stCondLst>
                                  <p:childTnLst>
                                    <p:animMotion origin="layout" path="M -1.66667E-6 -0.00509 L -1.66667E-6 -0.01042 " pathEditMode="relative" rAng="0" ptsTypes="AA">
                                      <p:cBhvr>
                                        <p:cTn id="427" dur="100" fill="hold"/>
                                        <p:tgtEl>
                                          <p:spTgt spid="112747"/>
                                        </p:tgtEl>
                                        <p:attrNameLst>
                                          <p:attrName>ppt_x</p:attrName>
                                          <p:attrName>ppt_y</p:attrName>
                                        </p:attrNameLst>
                                      </p:cBhvr>
                                      <p:rCtr x="0" y="-278"/>
                                    </p:animMotion>
                                  </p:childTnLst>
                                  <p:subTnLst>
                                    <p:set>
                                      <p:cBhvr override="childStyle">
                                        <p:cTn dur="1" fill="hold" display="0" masterRel="sameClick" afterEffect="1">
                                          <p:stCondLst>
                                            <p:cond evt="end" delay="0">
                                              <p:tn val="426"/>
                                            </p:cond>
                                          </p:stCondLst>
                                        </p:cTn>
                                        <p:tgtEl>
                                          <p:spTgt spid="112747"/>
                                        </p:tgtEl>
                                        <p:attrNameLst>
                                          <p:attrName>style.visibility</p:attrName>
                                        </p:attrNameLst>
                                      </p:cBhvr>
                                      <p:to>
                                        <p:strVal val="hidden"/>
                                      </p:to>
                                    </p:set>
                                  </p:subTnLst>
                                </p:cTn>
                              </p:par>
                              <p:par>
                                <p:cTn id="428" presetID="1" presetClass="entr" presetSubtype="0" fill="hold" nodeType="withEffect">
                                  <p:stCondLst>
                                    <p:cond delay="400"/>
                                  </p:stCondLst>
                                  <p:childTnLst>
                                    <p:set>
                                      <p:cBhvr>
                                        <p:cTn id="429" dur="1" fill="hold">
                                          <p:stCondLst>
                                            <p:cond delay="0"/>
                                          </p:stCondLst>
                                        </p:cTn>
                                        <p:tgtEl>
                                          <p:spTgt spid="112748"/>
                                        </p:tgtEl>
                                        <p:attrNameLst>
                                          <p:attrName>style.visibility</p:attrName>
                                        </p:attrNameLst>
                                      </p:cBhvr>
                                      <p:to>
                                        <p:strVal val="visible"/>
                                      </p:to>
                                    </p:set>
                                  </p:childTnLst>
                                </p:cTn>
                              </p:par>
                              <p:par>
                                <p:cTn id="430" presetID="1" presetClass="path" presetSubtype="0" autoRev="1" fill="hold" nodeType="withEffect">
                                  <p:stCondLst>
                                    <p:cond delay="400"/>
                                  </p:stCondLst>
                                  <p:childTnLst>
                                    <p:animMotion origin="layout" path="M -1.66667E-6 -0.00509 L -1.66667E-6 -0.01042 " pathEditMode="relative" rAng="0" ptsTypes="AA">
                                      <p:cBhvr>
                                        <p:cTn id="431" dur="100" fill="hold"/>
                                        <p:tgtEl>
                                          <p:spTgt spid="112748"/>
                                        </p:tgtEl>
                                        <p:attrNameLst>
                                          <p:attrName>ppt_x</p:attrName>
                                          <p:attrName>ppt_y</p:attrName>
                                        </p:attrNameLst>
                                      </p:cBhvr>
                                      <p:rCtr x="0" y="-278"/>
                                    </p:animMotion>
                                  </p:childTnLst>
                                  <p:subTnLst>
                                    <p:set>
                                      <p:cBhvr override="childStyle">
                                        <p:cTn dur="1" fill="hold" display="0" masterRel="sameClick" afterEffect="1">
                                          <p:stCondLst>
                                            <p:cond evt="end" delay="0">
                                              <p:tn val="430"/>
                                            </p:cond>
                                          </p:stCondLst>
                                        </p:cTn>
                                        <p:tgtEl>
                                          <p:spTgt spid="112748"/>
                                        </p:tgtEl>
                                        <p:attrNameLst>
                                          <p:attrName>style.visibility</p:attrName>
                                        </p:attrNameLst>
                                      </p:cBhvr>
                                      <p:to>
                                        <p:strVal val="hidden"/>
                                      </p:to>
                                    </p:set>
                                  </p:subTnLst>
                                </p:cTn>
                              </p:par>
                              <p:par>
                                <p:cTn id="432" presetID="1" presetClass="entr" presetSubtype="0" fill="hold" nodeType="withEffect">
                                  <p:stCondLst>
                                    <p:cond delay="1800"/>
                                  </p:stCondLst>
                                  <p:childTnLst>
                                    <p:set>
                                      <p:cBhvr>
                                        <p:cTn id="433" dur="1" fill="hold">
                                          <p:stCondLst>
                                            <p:cond delay="0"/>
                                          </p:stCondLst>
                                        </p:cTn>
                                        <p:tgtEl>
                                          <p:spTgt spid="112750"/>
                                        </p:tgtEl>
                                        <p:attrNameLst>
                                          <p:attrName>style.visibility</p:attrName>
                                        </p:attrNameLst>
                                      </p:cBhvr>
                                      <p:to>
                                        <p:strVal val="visible"/>
                                      </p:to>
                                    </p:set>
                                  </p:childTnLst>
                                </p:cTn>
                              </p:par>
                              <p:par>
                                <p:cTn id="434" presetID="1" presetClass="path" presetSubtype="0" autoRev="1" fill="hold" nodeType="withEffect">
                                  <p:stCondLst>
                                    <p:cond delay="1800"/>
                                  </p:stCondLst>
                                  <p:childTnLst>
                                    <p:animMotion origin="layout" path="M -1.66667E-6 -0.00509 L -1.66667E-6 -0.01042 " pathEditMode="relative" rAng="0" ptsTypes="AA">
                                      <p:cBhvr>
                                        <p:cTn id="435" dur="100" fill="hold"/>
                                        <p:tgtEl>
                                          <p:spTgt spid="112750"/>
                                        </p:tgtEl>
                                        <p:attrNameLst>
                                          <p:attrName>ppt_x</p:attrName>
                                          <p:attrName>ppt_y</p:attrName>
                                        </p:attrNameLst>
                                      </p:cBhvr>
                                      <p:rCtr x="0" y="-278"/>
                                    </p:animMotion>
                                  </p:childTnLst>
                                  <p:subTnLst>
                                    <p:set>
                                      <p:cBhvr override="childStyle">
                                        <p:cTn dur="1" fill="hold" display="0" masterRel="sameClick" afterEffect="1">
                                          <p:stCondLst>
                                            <p:cond evt="end" delay="0">
                                              <p:tn val="434"/>
                                            </p:cond>
                                          </p:stCondLst>
                                        </p:cTn>
                                        <p:tgtEl>
                                          <p:spTgt spid="112750"/>
                                        </p:tgtEl>
                                        <p:attrNameLst>
                                          <p:attrName>style.visibility</p:attrName>
                                        </p:attrNameLst>
                                      </p:cBhvr>
                                      <p:to>
                                        <p:strVal val="hidden"/>
                                      </p:to>
                                    </p:set>
                                  </p:subTnLst>
                                </p:cTn>
                              </p:par>
                              <p:par>
                                <p:cTn id="436" presetID="1" presetClass="entr" presetSubtype="0" fill="hold" nodeType="withEffect">
                                  <p:stCondLst>
                                    <p:cond delay="900"/>
                                  </p:stCondLst>
                                  <p:childTnLst>
                                    <p:set>
                                      <p:cBhvr>
                                        <p:cTn id="437" dur="1" fill="hold">
                                          <p:stCondLst>
                                            <p:cond delay="0"/>
                                          </p:stCondLst>
                                        </p:cTn>
                                        <p:tgtEl>
                                          <p:spTgt spid="112751"/>
                                        </p:tgtEl>
                                        <p:attrNameLst>
                                          <p:attrName>style.visibility</p:attrName>
                                        </p:attrNameLst>
                                      </p:cBhvr>
                                      <p:to>
                                        <p:strVal val="visible"/>
                                      </p:to>
                                    </p:set>
                                  </p:childTnLst>
                                </p:cTn>
                              </p:par>
                              <p:par>
                                <p:cTn id="438" presetID="1" presetClass="path" presetSubtype="0" autoRev="1" fill="hold" nodeType="withEffect">
                                  <p:stCondLst>
                                    <p:cond delay="900"/>
                                  </p:stCondLst>
                                  <p:childTnLst>
                                    <p:animMotion origin="layout" path="M -1.66667E-6 -0.00509 L -1.66667E-6 -0.01042 " pathEditMode="relative" rAng="0" ptsTypes="AA">
                                      <p:cBhvr>
                                        <p:cTn id="439" dur="100" fill="hold"/>
                                        <p:tgtEl>
                                          <p:spTgt spid="112751"/>
                                        </p:tgtEl>
                                        <p:attrNameLst>
                                          <p:attrName>ppt_x</p:attrName>
                                          <p:attrName>ppt_y</p:attrName>
                                        </p:attrNameLst>
                                      </p:cBhvr>
                                      <p:rCtr x="0" y="-278"/>
                                    </p:animMotion>
                                  </p:childTnLst>
                                  <p:subTnLst>
                                    <p:set>
                                      <p:cBhvr override="childStyle">
                                        <p:cTn dur="1" fill="hold" display="0" masterRel="sameClick" afterEffect="1">
                                          <p:stCondLst>
                                            <p:cond evt="end" delay="0">
                                              <p:tn val="438"/>
                                            </p:cond>
                                          </p:stCondLst>
                                        </p:cTn>
                                        <p:tgtEl>
                                          <p:spTgt spid="112751"/>
                                        </p:tgtEl>
                                        <p:attrNameLst>
                                          <p:attrName>style.visibility</p:attrName>
                                        </p:attrNameLst>
                                      </p:cBhvr>
                                      <p:to>
                                        <p:strVal val="hidden"/>
                                      </p:to>
                                    </p:set>
                                  </p:subTnLst>
                                </p:cTn>
                              </p:par>
                              <p:par>
                                <p:cTn id="440" presetID="1" presetClass="entr" presetSubtype="0" fill="hold" nodeType="withEffect">
                                  <p:stCondLst>
                                    <p:cond delay="1200"/>
                                  </p:stCondLst>
                                  <p:childTnLst>
                                    <p:set>
                                      <p:cBhvr>
                                        <p:cTn id="441" dur="1" fill="hold">
                                          <p:stCondLst>
                                            <p:cond delay="0"/>
                                          </p:stCondLst>
                                        </p:cTn>
                                        <p:tgtEl>
                                          <p:spTgt spid="112752"/>
                                        </p:tgtEl>
                                        <p:attrNameLst>
                                          <p:attrName>style.visibility</p:attrName>
                                        </p:attrNameLst>
                                      </p:cBhvr>
                                      <p:to>
                                        <p:strVal val="visible"/>
                                      </p:to>
                                    </p:set>
                                  </p:childTnLst>
                                </p:cTn>
                              </p:par>
                              <p:par>
                                <p:cTn id="442" presetID="1" presetClass="path" presetSubtype="0" autoRev="1" fill="hold" nodeType="withEffect">
                                  <p:stCondLst>
                                    <p:cond delay="1200"/>
                                  </p:stCondLst>
                                  <p:childTnLst>
                                    <p:animMotion origin="layout" path="M -1.66667E-6 -0.00509 L -1.66667E-6 -0.01042 " pathEditMode="relative" rAng="0" ptsTypes="AA">
                                      <p:cBhvr>
                                        <p:cTn id="443" dur="100" fill="hold"/>
                                        <p:tgtEl>
                                          <p:spTgt spid="112752"/>
                                        </p:tgtEl>
                                        <p:attrNameLst>
                                          <p:attrName>ppt_x</p:attrName>
                                          <p:attrName>ppt_y</p:attrName>
                                        </p:attrNameLst>
                                      </p:cBhvr>
                                      <p:rCtr x="0" y="-278"/>
                                    </p:animMotion>
                                  </p:childTnLst>
                                  <p:subTnLst>
                                    <p:set>
                                      <p:cBhvr override="childStyle">
                                        <p:cTn dur="1" fill="hold" display="0" masterRel="sameClick" afterEffect="1">
                                          <p:stCondLst>
                                            <p:cond evt="end" delay="0">
                                              <p:tn val="442"/>
                                            </p:cond>
                                          </p:stCondLst>
                                        </p:cTn>
                                        <p:tgtEl>
                                          <p:spTgt spid="112752"/>
                                        </p:tgtEl>
                                        <p:attrNameLst>
                                          <p:attrName>style.visibility</p:attrName>
                                        </p:attrNameLst>
                                      </p:cBhvr>
                                      <p:to>
                                        <p:strVal val="hidden"/>
                                      </p:to>
                                    </p:set>
                                  </p:subTnLst>
                                </p:cTn>
                              </p:par>
                              <p:par>
                                <p:cTn id="444" presetID="1" presetClass="entr" presetSubtype="0" fill="hold" nodeType="withEffect">
                                  <p:stCondLst>
                                    <p:cond delay="300"/>
                                  </p:stCondLst>
                                  <p:childTnLst>
                                    <p:set>
                                      <p:cBhvr>
                                        <p:cTn id="445" dur="1" fill="hold">
                                          <p:stCondLst>
                                            <p:cond delay="0"/>
                                          </p:stCondLst>
                                        </p:cTn>
                                        <p:tgtEl>
                                          <p:spTgt spid="112753"/>
                                        </p:tgtEl>
                                        <p:attrNameLst>
                                          <p:attrName>style.visibility</p:attrName>
                                        </p:attrNameLst>
                                      </p:cBhvr>
                                      <p:to>
                                        <p:strVal val="visible"/>
                                      </p:to>
                                    </p:set>
                                  </p:childTnLst>
                                </p:cTn>
                              </p:par>
                              <p:par>
                                <p:cTn id="446" presetID="1" presetClass="path" presetSubtype="0" autoRev="1" fill="hold" nodeType="withEffect">
                                  <p:stCondLst>
                                    <p:cond delay="300"/>
                                  </p:stCondLst>
                                  <p:childTnLst>
                                    <p:animMotion origin="layout" path="M -1.66667E-6 -0.00509 L -1.66667E-6 -0.01042 " pathEditMode="relative" rAng="0" ptsTypes="AA">
                                      <p:cBhvr>
                                        <p:cTn id="447" dur="100" fill="hold"/>
                                        <p:tgtEl>
                                          <p:spTgt spid="112753"/>
                                        </p:tgtEl>
                                        <p:attrNameLst>
                                          <p:attrName>ppt_x</p:attrName>
                                          <p:attrName>ppt_y</p:attrName>
                                        </p:attrNameLst>
                                      </p:cBhvr>
                                      <p:rCtr x="0" y="-278"/>
                                    </p:animMotion>
                                  </p:childTnLst>
                                  <p:subTnLst>
                                    <p:set>
                                      <p:cBhvr override="childStyle">
                                        <p:cTn dur="1" fill="hold" display="0" masterRel="sameClick" afterEffect="1">
                                          <p:stCondLst>
                                            <p:cond evt="end" delay="0">
                                              <p:tn val="446"/>
                                            </p:cond>
                                          </p:stCondLst>
                                        </p:cTn>
                                        <p:tgtEl>
                                          <p:spTgt spid="112753"/>
                                        </p:tgtEl>
                                        <p:attrNameLst>
                                          <p:attrName>style.visibility</p:attrName>
                                        </p:attrNameLst>
                                      </p:cBhvr>
                                      <p:to>
                                        <p:strVal val="hidden"/>
                                      </p:to>
                                    </p:set>
                                  </p:subTnLst>
                                </p:cTn>
                              </p:par>
                              <p:par>
                                <p:cTn id="448" presetID="1" presetClass="entr" presetSubtype="0" fill="hold" nodeType="withEffect">
                                  <p:stCondLst>
                                    <p:cond delay="300"/>
                                  </p:stCondLst>
                                  <p:childTnLst>
                                    <p:set>
                                      <p:cBhvr>
                                        <p:cTn id="449" dur="1" fill="hold">
                                          <p:stCondLst>
                                            <p:cond delay="0"/>
                                          </p:stCondLst>
                                        </p:cTn>
                                        <p:tgtEl>
                                          <p:spTgt spid="112754"/>
                                        </p:tgtEl>
                                        <p:attrNameLst>
                                          <p:attrName>style.visibility</p:attrName>
                                        </p:attrNameLst>
                                      </p:cBhvr>
                                      <p:to>
                                        <p:strVal val="visible"/>
                                      </p:to>
                                    </p:set>
                                  </p:childTnLst>
                                </p:cTn>
                              </p:par>
                              <p:par>
                                <p:cTn id="450" presetID="1" presetClass="path" presetSubtype="0" autoRev="1" fill="hold" nodeType="withEffect">
                                  <p:stCondLst>
                                    <p:cond delay="300"/>
                                  </p:stCondLst>
                                  <p:childTnLst>
                                    <p:animMotion origin="layout" path="M -1.66667E-6 -0.00509 L -1.66667E-6 -0.01042 " pathEditMode="relative" rAng="0" ptsTypes="AA">
                                      <p:cBhvr>
                                        <p:cTn id="451" dur="100" fill="hold"/>
                                        <p:tgtEl>
                                          <p:spTgt spid="112754"/>
                                        </p:tgtEl>
                                        <p:attrNameLst>
                                          <p:attrName>ppt_x</p:attrName>
                                          <p:attrName>ppt_y</p:attrName>
                                        </p:attrNameLst>
                                      </p:cBhvr>
                                      <p:rCtr x="0" y="-278"/>
                                    </p:animMotion>
                                  </p:childTnLst>
                                  <p:subTnLst>
                                    <p:set>
                                      <p:cBhvr override="childStyle">
                                        <p:cTn dur="1" fill="hold" display="0" masterRel="sameClick" afterEffect="1">
                                          <p:stCondLst>
                                            <p:cond evt="end" delay="0">
                                              <p:tn val="450"/>
                                            </p:cond>
                                          </p:stCondLst>
                                        </p:cTn>
                                        <p:tgtEl>
                                          <p:spTgt spid="112754"/>
                                        </p:tgtEl>
                                        <p:attrNameLst>
                                          <p:attrName>style.visibility</p:attrName>
                                        </p:attrNameLst>
                                      </p:cBhvr>
                                      <p:to>
                                        <p:strVal val="hidden"/>
                                      </p:to>
                                    </p:set>
                                  </p:subTnLst>
                                </p:cTn>
                              </p:par>
                              <p:par>
                                <p:cTn id="452" presetID="1" presetClass="entr" presetSubtype="0" fill="hold" nodeType="withEffect">
                                  <p:stCondLst>
                                    <p:cond delay="1400"/>
                                  </p:stCondLst>
                                  <p:childTnLst>
                                    <p:set>
                                      <p:cBhvr>
                                        <p:cTn id="453" dur="1" fill="hold">
                                          <p:stCondLst>
                                            <p:cond delay="0"/>
                                          </p:stCondLst>
                                        </p:cTn>
                                        <p:tgtEl>
                                          <p:spTgt spid="112755"/>
                                        </p:tgtEl>
                                        <p:attrNameLst>
                                          <p:attrName>style.visibility</p:attrName>
                                        </p:attrNameLst>
                                      </p:cBhvr>
                                      <p:to>
                                        <p:strVal val="visible"/>
                                      </p:to>
                                    </p:set>
                                  </p:childTnLst>
                                </p:cTn>
                              </p:par>
                              <p:par>
                                <p:cTn id="454" presetID="1" presetClass="path" presetSubtype="0" autoRev="1" fill="hold" nodeType="withEffect">
                                  <p:stCondLst>
                                    <p:cond delay="1400"/>
                                  </p:stCondLst>
                                  <p:childTnLst>
                                    <p:animMotion origin="layout" path="M -1.66667E-6 -0.00509 L -1.66667E-6 -0.01042 " pathEditMode="relative" rAng="0" ptsTypes="AA">
                                      <p:cBhvr>
                                        <p:cTn id="455" dur="100" fill="hold"/>
                                        <p:tgtEl>
                                          <p:spTgt spid="112755"/>
                                        </p:tgtEl>
                                        <p:attrNameLst>
                                          <p:attrName>ppt_x</p:attrName>
                                          <p:attrName>ppt_y</p:attrName>
                                        </p:attrNameLst>
                                      </p:cBhvr>
                                      <p:rCtr x="0" y="-278"/>
                                    </p:animMotion>
                                  </p:childTnLst>
                                  <p:subTnLst>
                                    <p:set>
                                      <p:cBhvr override="childStyle">
                                        <p:cTn dur="1" fill="hold" display="0" masterRel="sameClick" afterEffect="1">
                                          <p:stCondLst>
                                            <p:cond evt="end" delay="0">
                                              <p:tn val="454"/>
                                            </p:cond>
                                          </p:stCondLst>
                                        </p:cTn>
                                        <p:tgtEl>
                                          <p:spTgt spid="112755"/>
                                        </p:tgtEl>
                                        <p:attrNameLst>
                                          <p:attrName>style.visibility</p:attrName>
                                        </p:attrNameLst>
                                      </p:cBhvr>
                                      <p:to>
                                        <p:strVal val="hidden"/>
                                      </p:to>
                                    </p:set>
                                  </p:subTnLst>
                                </p:cTn>
                              </p:par>
                              <p:par>
                                <p:cTn id="456" presetID="1" presetClass="entr" presetSubtype="0" fill="hold" nodeType="withEffect">
                                  <p:stCondLst>
                                    <p:cond delay="100"/>
                                  </p:stCondLst>
                                  <p:childTnLst>
                                    <p:set>
                                      <p:cBhvr>
                                        <p:cTn id="457" dur="1" fill="hold">
                                          <p:stCondLst>
                                            <p:cond delay="0"/>
                                          </p:stCondLst>
                                        </p:cTn>
                                        <p:tgtEl>
                                          <p:spTgt spid="112756"/>
                                        </p:tgtEl>
                                        <p:attrNameLst>
                                          <p:attrName>style.visibility</p:attrName>
                                        </p:attrNameLst>
                                      </p:cBhvr>
                                      <p:to>
                                        <p:strVal val="visible"/>
                                      </p:to>
                                    </p:set>
                                  </p:childTnLst>
                                </p:cTn>
                              </p:par>
                              <p:par>
                                <p:cTn id="458" presetID="1" presetClass="path" presetSubtype="0" autoRev="1" fill="hold" nodeType="withEffect">
                                  <p:stCondLst>
                                    <p:cond delay="100"/>
                                  </p:stCondLst>
                                  <p:childTnLst>
                                    <p:animMotion origin="layout" path="M -1.66667E-6 -0.00509 L -1.66667E-6 -0.01042 " pathEditMode="relative" rAng="0" ptsTypes="AA">
                                      <p:cBhvr>
                                        <p:cTn id="459" dur="100" fill="hold"/>
                                        <p:tgtEl>
                                          <p:spTgt spid="112756"/>
                                        </p:tgtEl>
                                        <p:attrNameLst>
                                          <p:attrName>ppt_x</p:attrName>
                                          <p:attrName>ppt_y</p:attrName>
                                        </p:attrNameLst>
                                      </p:cBhvr>
                                      <p:rCtr x="0" y="-278"/>
                                    </p:animMotion>
                                  </p:childTnLst>
                                  <p:subTnLst>
                                    <p:set>
                                      <p:cBhvr override="childStyle">
                                        <p:cTn dur="1" fill="hold" display="0" masterRel="sameClick" afterEffect="1">
                                          <p:stCondLst>
                                            <p:cond evt="end" delay="0">
                                              <p:tn val="458"/>
                                            </p:cond>
                                          </p:stCondLst>
                                        </p:cTn>
                                        <p:tgtEl>
                                          <p:spTgt spid="112756"/>
                                        </p:tgtEl>
                                        <p:attrNameLst>
                                          <p:attrName>style.visibility</p:attrName>
                                        </p:attrNameLst>
                                      </p:cBhvr>
                                      <p:to>
                                        <p:strVal val="hidden"/>
                                      </p:to>
                                    </p:set>
                                  </p:subTnLst>
                                </p:cTn>
                              </p:par>
                              <p:par>
                                <p:cTn id="460" presetID="1" presetClass="entr" presetSubtype="0" fill="hold" nodeType="withEffect">
                                  <p:stCondLst>
                                    <p:cond delay="1000"/>
                                  </p:stCondLst>
                                  <p:childTnLst>
                                    <p:set>
                                      <p:cBhvr>
                                        <p:cTn id="461" dur="1" fill="hold">
                                          <p:stCondLst>
                                            <p:cond delay="0"/>
                                          </p:stCondLst>
                                        </p:cTn>
                                        <p:tgtEl>
                                          <p:spTgt spid="112757"/>
                                        </p:tgtEl>
                                        <p:attrNameLst>
                                          <p:attrName>style.visibility</p:attrName>
                                        </p:attrNameLst>
                                      </p:cBhvr>
                                      <p:to>
                                        <p:strVal val="visible"/>
                                      </p:to>
                                    </p:set>
                                  </p:childTnLst>
                                </p:cTn>
                              </p:par>
                              <p:par>
                                <p:cTn id="462" presetID="1" presetClass="path" presetSubtype="0" autoRev="1" fill="hold" nodeType="withEffect">
                                  <p:stCondLst>
                                    <p:cond delay="1000"/>
                                  </p:stCondLst>
                                  <p:childTnLst>
                                    <p:animMotion origin="layout" path="M -1.66667E-6 -0.00509 L -1.66667E-6 -0.01042 " pathEditMode="relative" rAng="0" ptsTypes="AA">
                                      <p:cBhvr>
                                        <p:cTn id="463" dur="100" fill="hold"/>
                                        <p:tgtEl>
                                          <p:spTgt spid="112757"/>
                                        </p:tgtEl>
                                        <p:attrNameLst>
                                          <p:attrName>ppt_x</p:attrName>
                                          <p:attrName>ppt_y</p:attrName>
                                        </p:attrNameLst>
                                      </p:cBhvr>
                                      <p:rCtr x="0" y="-278"/>
                                    </p:animMotion>
                                  </p:childTnLst>
                                  <p:subTnLst>
                                    <p:set>
                                      <p:cBhvr override="childStyle">
                                        <p:cTn dur="1" fill="hold" display="0" masterRel="sameClick" afterEffect="1">
                                          <p:stCondLst>
                                            <p:cond evt="end" delay="0">
                                              <p:tn val="462"/>
                                            </p:cond>
                                          </p:stCondLst>
                                        </p:cTn>
                                        <p:tgtEl>
                                          <p:spTgt spid="112757"/>
                                        </p:tgtEl>
                                        <p:attrNameLst>
                                          <p:attrName>style.visibility</p:attrName>
                                        </p:attrNameLst>
                                      </p:cBhvr>
                                      <p:to>
                                        <p:strVal val="hidden"/>
                                      </p:to>
                                    </p:set>
                                  </p:subTnLst>
                                </p:cTn>
                              </p:par>
                            </p:childTnLst>
                          </p:cTn>
                        </p:par>
                        <p:par>
                          <p:cTn id="464" fill="hold" nodeType="afterGroup">
                            <p:stCondLst>
                              <p:cond delay="20000"/>
                            </p:stCondLst>
                            <p:childTnLst>
                              <p:par>
                                <p:cTn id="465" presetID="1" presetClass="entr" presetSubtype="0" fill="hold" nodeType="afterEffect">
                                  <p:stCondLst>
                                    <p:cond delay="0"/>
                                  </p:stCondLst>
                                  <p:childTnLst>
                                    <p:set>
                                      <p:cBhvr>
                                        <p:cTn id="466" dur="1" fill="hold">
                                          <p:stCondLst>
                                            <p:cond delay="0"/>
                                          </p:stCondLst>
                                        </p:cTn>
                                        <p:tgtEl>
                                          <p:spTgt spid="112760"/>
                                        </p:tgtEl>
                                        <p:attrNameLst>
                                          <p:attrName>style.visibility</p:attrName>
                                        </p:attrNameLst>
                                      </p:cBhvr>
                                      <p:to>
                                        <p:strVal val="visible"/>
                                      </p:to>
                                    </p:set>
                                  </p:childTnLst>
                                </p:cTn>
                              </p:par>
                              <p:par>
                                <p:cTn id="467" presetID="1" presetClass="path" presetSubtype="0" autoRev="1" fill="hold" nodeType="withEffect">
                                  <p:stCondLst>
                                    <p:cond delay="0"/>
                                  </p:stCondLst>
                                  <p:childTnLst>
                                    <p:animMotion origin="layout" path="M -1.66667E-6 -0.00509 L -1.66667E-6 -0.01042 " pathEditMode="relative" rAng="0" ptsTypes="AA">
                                      <p:cBhvr>
                                        <p:cTn id="468" dur="100" fill="hold"/>
                                        <p:tgtEl>
                                          <p:spTgt spid="112760"/>
                                        </p:tgtEl>
                                        <p:attrNameLst>
                                          <p:attrName>ppt_x</p:attrName>
                                          <p:attrName>ppt_y</p:attrName>
                                        </p:attrNameLst>
                                      </p:cBhvr>
                                      <p:rCtr x="0" y="-278"/>
                                    </p:animMotion>
                                  </p:childTnLst>
                                  <p:subTnLst>
                                    <p:set>
                                      <p:cBhvr override="childStyle">
                                        <p:cTn dur="1" fill="hold" display="0" masterRel="sameClick" afterEffect="1">
                                          <p:stCondLst>
                                            <p:cond evt="end" delay="0">
                                              <p:tn val="467"/>
                                            </p:cond>
                                          </p:stCondLst>
                                        </p:cTn>
                                        <p:tgtEl>
                                          <p:spTgt spid="112760"/>
                                        </p:tgtEl>
                                        <p:attrNameLst>
                                          <p:attrName>style.visibility</p:attrName>
                                        </p:attrNameLst>
                                      </p:cBhvr>
                                      <p:to>
                                        <p:strVal val="hidden"/>
                                      </p:to>
                                    </p:set>
                                  </p:subTnLst>
                                </p:cTn>
                              </p:par>
                              <p:par>
                                <p:cTn id="469" presetID="1" presetClass="entr" presetSubtype="0" fill="hold" nodeType="withEffect">
                                  <p:stCondLst>
                                    <p:cond delay="600"/>
                                  </p:stCondLst>
                                  <p:childTnLst>
                                    <p:set>
                                      <p:cBhvr>
                                        <p:cTn id="470" dur="1" fill="hold">
                                          <p:stCondLst>
                                            <p:cond delay="0"/>
                                          </p:stCondLst>
                                        </p:cTn>
                                        <p:tgtEl>
                                          <p:spTgt spid="112758"/>
                                        </p:tgtEl>
                                        <p:attrNameLst>
                                          <p:attrName>style.visibility</p:attrName>
                                        </p:attrNameLst>
                                      </p:cBhvr>
                                      <p:to>
                                        <p:strVal val="visible"/>
                                      </p:to>
                                    </p:set>
                                  </p:childTnLst>
                                </p:cTn>
                              </p:par>
                              <p:par>
                                <p:cTn id="471" presetID="1" presetClass="path" presetSubtype="0" autoRev="1" fill="hold" nodeType="withEffect">
                                  <p:stCondLst>
                                    <p:cond delay="600"/>
                                  </p:stCondLst>
                                  <p:childTnLst>
                                    <p:animMotion origin="layout" path="M -1.66667E-6 -0.00509 L -1.66667E-6 -0.01042 " pathEditMode="relative" rAng="0" ptsTypes="AA">
                                      <p:cBhvr>
                                        <p:cTn id="472" dur="100" fill="hold"/>
                                        <p:tgtEl>
                                          <p:spTgt spid="112758"/>
                                        </p:tgtEl>
                                        <p:attrNameLst>
                                          <p:attrName>ppt_x</p:attrName>
                                          <p:attrName>ppt_y</p:attrName>
                                        </p:attrNameLst>
                                      </p:cBhvr>
                                      <p:rCtr x="0" y="-278"/>
                                    </p:animMotion>
                                  </p:childTnLst>
                                  <p:subTnLst>
                                    <p:set>
                                      <p:cBhvr override="childStyle">
                                        <p:cTn dur="1" fill="hold" display="0" masterRel="sameClick" afterEffect="1">
                                          <p:stCondLst>
                                            <p:cond evt="end" delay="0">
                                              <p:tn val="471"/>
                                            </p:cond>
                                          </p:stCondLst>
                                        </p:cTn>
                                        <p:tgtEl>
                                          <p:spTgt spid="112758"/>
                                        </p:tgtEl>
                                        <p:attrNameLst>
                                          <p:attrName>style.visibility</p:attrName>
                                        </p:attrNameLst>
                                      </p:cBhvr>
                                      <p:to>
                                        <p:strVal val="hidden"/>
                                      </p:to>
                                    </p:set>
                                  </p:subTnLst>
                                </p:cTn>
                              </p:par>
                              <p:par>
                                <p:cTn id="473" presetID="1" presetClass="entr" presetSubtype="0" fill="hold" nodeType="withEffect">
                                  <p:stCondLst>
                                    <p:cond delay="400"/>
                                  </p:stCondLst>
                                  <p:childTnLst>
                                    <p:set>
                                      <p:cBhvr>
                                        <p:cTn id="474" dur="1" fill="hold">
                                          <p:stCondLst>
                                            <p:cond delay="0"/>
                                          </p:stCondLst>
                                        </p:cTn>
                                        <p:tgtEl>
                                          <p:spTgt spid="112759"/>
                                        </p:tgtEl>
                                        <p:attrNameLst>
                                          <p:attrName>style.visibility</p:attrName>
                                        </p:attrNameLst>
                                      </p:cBhvr>
                                      <p:to>
                                        <p:strVal val="visible"/>
                                      </p:to>
                                    </p:set>
                                  </p:childTnLst>
                                </p:cTn>
                              </p:par>
                              <p:par>
                                <p:cTn id="475" presetID="1" presetClass="path" presetSubtype="0" autoRev="1" fill="hold" nodeType="withEffect">
                                  <p:stCondLst>
                                    <p:cond delay="400"/>
                                  </p:stCondLst>
                                  <p:childTnLst>
                                    <p:animMotion origin="layout" path="M -1.66667E-6 -0.00509 L -1.66667E-6 -0.01042 " pathEditMode="relative" rAng="0" ptsTypes="AA">
                                      <p:cBhvr>
                                        <p:cTn id="476" dur="100" fill="hold"/>
                                        <p:tgtEl>
                                          <p:spTgt spid="112759"/>
                                        </p:tgtEl>
                                        <p:attrNameLst>
                                          <p:attrName>ppt_x</p:attrName>
                                          <p:attrName>ppt_y</p:attrName>
                                        </p:attrNameLst>
                                      </p:cBhvr>
                                      <p:rCtr x="0" y="-278"/>
                                    </p:animMotion>
                                  </p:childTnLst>
                                  <p:subTnLst>
                                    <p:set>
                                      <p:cBhvr override="childStyle">
                                        <p:cTn dur="1" fill="hold" display="0" masterRel="sameClick" afterEffect="1">
                                          <p:stCondLst>
                                            <p:cond evt="end" delay="0">
                                              <p:tn val="475"/>
                                            </p:cond>
                                          </p:stCondLst>
                                        </p:cTn>
                                        <p:tgtEl>
                                          <p:spTgt spid="112759"/>
                                        </p:tgtEl>
                                        <p:attrNameLst>
                                          <p:attrName>style.visibility</p:attrName>
                                        </p:attrNameLst>
                                      </p:cBhvr>
                                      <p:to>
                                        <p:strVal val="hidden"/>
                                      </p:to>
                                    </p:set>
                                  </p:subTnLst>
                                </p:cTn>
                              </p:par>
                              <p:par>
                                <p:cTn id="477" presetID="1" presetClass="entr" presetSubtype="0" fill="hold" nodeType="withEffect">
                                  <p:stCondLst>
                                    <p:cond delay="1800"/>
                                  </p:stCondLst>
                                  <p:childTnLst>
                                    <p:set>
                                      <p:cBhvr>
                                        <p:cTn id="478" dur="1" fill="hold">
                                          <p:stCondLst>
                                            <p:cond delay="0"/>
                                          </p:stCondLst>
                                        </p:cTn>
                                        <p:tgtEl>
                                          <p:spTgt spid="112761"/>
                                        </p:tgtEl>
                                        <p:attrNameLst>
                                          <p:attrName>style.visibility</p:attrName>
                                        </p:attrNameLst>
                                      </p:cBhvr>
                                      <p:to>
                                        <p:strVal val="visible"/>
                                      </p:to>
                                    </p:set>
                                  </p:childTnLst>
                                </p:cTn>
                              </p:par>
                              <p:par>
                                <p:cTn id="479" presetID="1" presetClass="path" presetSubtype="0" autoRev="1" fill="hold" nodeType="withEffect">
                                  <p:stCondLst>
                                    <p:cond delay="1800"/>
                                  </p:stCondLst>
                                  <p:childTnLst>
                                    <p:animMotion origin="layout" path="M -1.66667E-6 -0.00509 L -1.66667E-6 -0.01042 " pathEditMode="relative" rAng="0" ptsTypes="AA">
                                      <p:cBhvr>
                                        <p:cTn id="480" dur="100" fill="hold"/>
                                        <p:tgtEl>
                                          <p:spTgt spid="112761"/>
                                        </p:tgtEl>
                                        <p:attrNameLst>
                                          <p:attrName>ppt_x</p:attrName>
                                          <p:attrName>ppt_y</p:attrName>
                                        </p:attrNameLst>
                                      </p:cBhvr>
                                      <p:rCtr x="0" y="-278"/>
                                    </p:animMotion>
                                  </p:childTnLst>
                                  <p:subTnLst>
                                    <p:set>
                                      <p:cBhvr override="childStyle">
                                        <p:cTn dur="1" fill="hold" display="0" masterRel="sameClick" afterEffect="1">
                                          <p:stCondLst>
                                            <p:cond evt="end" delay="0">
                                              <p:tn val="479"/>
                                            </p:cond>
                                          </p:stCondLst>
                                        </p:cTn>
                                        <p:tgtEl>
                                          <p:spTgt spid="112761"/>
                                        </p:tgtEl>
                                        <p:attrNameLst>
                                          <p:attrName>style.visibility</p:attrName>
                                        </p:attrNameLst>
                                      </p:cBhvr>
                                      <p:to>
                                        <p:strVal val="hidden"/>
                                      </p:to>
                                    </p:set>
                                  </p:subTnLst>
                                </p:cTn>
                              </p:par>
                              <p:par>
                                <p:cTn id="481" presetID="1" presetClass="entr" presetSubtype="0" fill="hold" nodeType="withEffect">
                                  <p:stCondLst>
                                    <p:cond delay="900"/>
                                  </p:stCondLst>
                                  <p:childTnLst>
                                    <p:set>
                                      <p:cBhvr>
                                        <p:cTn id="482" dur="1" fill="hold">
                                          <p:stCondLst>
                                            <p:cond delay="0"/>
                                          </p:stCondLst>
                                        </p:cTn>
                                        <p:tgtEl>
                                          <p:spTgt spid="112762"/>
                                        </p:tgtEl>
                                        <p:attrNameLst>
                                          <p:attrName>style.visibility</p:attrName>
                                        </p:attrNameLst>
                                      </p:cBhvr>
                                      <p:to>
                                        <p:strVal val="visible"/>
                                      </p:to>
                                    </p:set>
                                  </p:childTnLst>
                                </p:cTn>
                              </p:par>
                              <p:par>
                                <p:cTn id="483" presetID="1" presetClass="path" presetSubtype="0" autoRev="1" fill="hold" nodeType="withEffect">
                                  <p:stCondLst>
                                    <p:cond delay="900"/>
                                  </p:stCondLst>
                                  <p:childTnLst>
                                    <p:animMotion origin="layout" path="M -1.66667E-6 -0.00509 L -1.66667E-6 -0.01042 " pathEditMode="relative" rAng="0" ptsTypes="AA">
                                      <p:cBhvr>
                                        <p:cTn id="484" dur="100" fill="hold"/>
                                        <p:tgtEl>
                                          <p:spTgt spid="112762"/>
                                        </p:tgtEl>
                                        <p:attrNameLst>
                                          <p:attrName>ppt_x</p:attrName>
                                          <p:attrName>ppt_y</p:attrName>
                                        </p:attrNameLst>
                                      </p:cBhvr>
                                      <p:rCtr x="0" y="-278"/>
                                    </p:animMotion>
                                  </p:childTnLst>
                                  <p:subTnLst>
                                    <p:set>
                                      <p:cBhvr override="childStyle">
                                        <p:cTn dur="1" fill="hold" display="0" masterRel="sameClick" afterEffect="1">
                                          <p:stCondLst>
                                            <p:cond evt="end" delay="0">
                                              <p:tn val="483"/>
                                            </p:cond>
                                          </p:stCondLst>
                                        </p:cTn>
                                        <p:tgtEl>
                                          <p:spTgt spid="112762"/>
                                        </p:tgtEl>
                                        <p:attrNameLst>
                                          <p:attrName>style.visibility</p:attrName>
                                        </p:attrNameLst>
                                      </p:cBhvr>
                                      <p:to>
                                        <p:strVal val="hidden"/>
                                      </p:to>
                                    </p:set>
                                  </p:subTnLst>
                                </p:cTn>
                              </p:par>
                              <p:par>
                                <p:cTn id="485" presetID="1" presetClass="entr" presetSubtype="0" fill="hold" nodeType="withEffect">
                                  <p:stCondLst>
                                    <p:cond delay="1200"/>
                                  </p:stCondLst>
                                  <p:childTnLst>
                                    <p:set>
                                      <p:cBhvr>
                                        <p:cTn id="486" dur="1" fill="hold">
                                          <p:stCondLst>
                                            <p:cond delay="0"/>
                                          </p:stCondLst>
                                        </p:cTn>
                                        <p:tgtEl>
                                          <p:spTgt spid="112763"/>
                                        </p:tgtEl>
                                        <p:attrNameLst>
                                          <p:attrName>style.visibility</p:attrName>
                                        </p:attrNameLst>
                                      </p:cBhvr>
                                      <p:to>
                                        <p:strVal val="visible"/>
                                      </p:to>
                                    </p:set>
                                  </p:childTnLst>
                                </p:cTn>
                              </p:par>
                              <p:par>
                                <p:cTn id="487" presetID="1" presetClass="path" presetSubtype="0" autoRev="1" fill="hold" nodeType="withEffect">
                                  <p:stCondLst>
                                    <p:cond delay="1200"/>
                                  </p:stCondLst>
                                  <p:childTnLst>
                                    <p:animMotion origin="layout" path="M -1.66667E-6 -0.00509 L -1.66667E-6 -0.01042 " pathEditMode="relative" rAng="0" ptsTypes="AA">
                                      <p:cBhvr>
                                        <p:cTn id="488" dur="100" fill="hold"/>
                                        <p:tgtEl>
                                          <p:spTgt spid="112763"/>
                                        </p:tgtEl>
                                        <p:attrNameLst>
                                          <p:attrName>ppt_x</p:attrName>
                                          <p:attrName>ppt_y</p:attrName>
                                        </p:attrNameLst>
                                      </p:cBhvr>
                                      <p:rCtr x="0" y="-278"/>
                                    </p:animMotion>
                                  </p:childTnLst>
                                  <p:subTnLst>
                                    <p:set>
                                      <p:cBhvr override="childStyle">
                                        <p:cTn dur="1" fill="hold" display="0" masterRel="sameClick" afterEffect="1">
                                          <p:stCondLst>
                                            <p:cond evt="end" delay="0">
                                              <p:tn val="487"/>
                                            </p:cond>
                                          </p:stCondLst>
                                        </p:cTn>
                                        <p:tgtEl>
                                          <p:spTgt spid="112763"/>
                                        </p:tgtEl>
                                        <p:attrNameLst>
                                          <p:attrName>style.visibility</p:attrName>
                                        </p:attrNameLst>
                                      </p:cBhvr>
                                      <p:to>
                                        <p:strVal val="hidden"/>
                                      </p:to>
                                    </p:set>
                                  </p:subTnLst>
                                </p:cTn>
                              </p:par>
                              <p:par>
                                <p:cTn id="489" presetID="1" presetClass="entr" presetSubtype="0" fill="hold" nodeType="withEffect">
                                  <p:stCondLst>
                                    <p:cond delay="500"/>
                                  </p:stCondLst>
                                  <p:childTnLst>
                                    <p:set>
                                      <p:cBhvr>
                                        <p:cTn id="490" dur="1" fill="hold">
                                          <p:stCondLst>
                                            <p:cond delay="0"/>
                                          </p:stCondLst>
                                        </p:cTn>
                                        <p:tgtEl>
                                          <p:spTgt spid="112764"/>
                                        </p:tgtEl>
                                        <p:attrNameLst>
                                          <p:attrName>style.visibility</p:attrName>
                                        </p:attrNameLst>
                                      </p:cBhvr>
                                      <p:to>
                                        <p:strVal val="visible"/>
                                      </p:to>
                                    </p:set>
                                  </p:childTnLst>
                                </p:cTn>
                              </p:par>
                              <p:par>
                                <p:cTn id="491" presetID="1" presetClass="path" presetSubtype="0" autoRev="1" fill="hold" nodeType="withEffect">
                                  <p:stCondLst>
                                    <p:cond delay="500"/>
                                  </p:stCondLst>
                                  <p:childTnLst>
                                    <p:animMotion origin="layout" path="M -1.66667E-6 -0.00509 L -1.66667E-6 -0.01042 " pathEditMode="relative" rAng="0" ptsTypes="AA">
                                      <p:cBhvr>
                                        <p:cTn id="492" dur="100" fill="hold"/>
                                        <p:tgtEl>
                                          <p:spTgt spid="112764"/>
                                        </p:tgtEl>
                                        <p:attrNameLst>
                                          <p:attrName>ppt_x</p:attrName>
                                          <p:attrName>ppt_y</p:attrName>
                                        </p:attrNameLst>
                                      </p:cBhvr>
                                      <p:rCtr x="0" y="-278"/>
                                    </p:animMotion>
                                  </p:childTnLst>
                                  <p:subTnLst>
                                    <p:set>
                                      <p:cBhvr override="childStyle">
                                        <p:cTn dur="1" fill="hold" display="0" masterRel="sameClick" afterEffect="1">
                                          <p:stCondLst>
                                            <p:cond evt="end" delay="0">
                                              <p:tn val="491"/>
                                            </p:cond>
                                          </p:stCondLst>
                                        </p:cTn>
                                        <p:tgtEl>
                                          <p:spTgt spid="112764"/>
                                        </p:tgtEl>
                                        <p:attrNameLst>
                                          <p:attrName>style.visibility</p:attrName>
                                        </p:attrNameLst>
                                      </p:cBhvr>
                                      <p:to>
                                        <p:strVal val="hidden"/>
                                      </p:to>
                                    </p:set>
                                  </p:subTnLst>
                                </p:cTn>
                              </p:par>
                              <p:par>
                                <p:cTn id="493" presetID="1" presetClass="entr" presetSubtype="0" fill="hold" nodeType="withEffect">
                                  <p:stCondLst>
                                    <p:cond delay="300"/>
                                  </p:stCondLst>
                                  <p:childTnLst>
                                    <p:set>
                                      <p:cBhvr>
                                        <p:cTn id="494" dur="1" fill="hold">
                                          <p:stCondLst>
                                            <p:cond delay="0"/>
                                          </p:stCondLst>
                                        </p:cTn>
                                        <p:tgtEl>
                                          <p:spTgt spid="112765"/>
                                        </p:tgtEl>
                                        <p:attrNameLst>
                                          <p:attrName>style.visibility</p:attrName>
                                        </p:attrNameLst>
                                      </p:cBhvr>
                                      <p:to>
                                        <p:strVal val="visible"/>
                                      </p:to>
                                    </p:set>
                                  </p:childTnLst>
                                </p:cTn>
                              </p:par>
                              <p:par>
                                <p:cTn id="495" presetID="1" presetClass="path" presetSubtype="0" autoRev="1" fill="hold" nodeType="withEffect">
                                  <p:stCondLst>
                                    <p:cond delay="300"/>
                                  </p:stCondLst>
                                  <p:childTnLst>
                                    <p:animMotion origin="layout" path="M -1.66667E-6 -0.00509 L -1.66667E-6 -0.01042 " pathEditMode="relative" rAng="0" ptsTypes="AA">
                                      <p:cBhvr>
                                        <p:cTn id="496" dur="100" fill="hold"/>
                                        <p:tgtEl>
                                          <p:spTgt spid="112765"/>
                                        </p:tgtEl>
                                        <p:attrNameLst>
                                          <p:attrName>ppt_x</p:attrName>
                                          <p:attrName>ppt_y</p:attrName>
                                        </p:attrNameLst>
                                      </p:cBhvr>
                                      <p:rCtr x="0" y="-278"/>
                                    </p:animMotion>
                                  </p:childTnLst>
                                  <p:subTnLst>
                                    <p:set>
                                      <p:cBhvr override="childStyle">
                                        <p:cTn dur="1" fill="hold" display="0" masterRel="sameClick" afterEffect="1">
                                          <p:stCondLst>
                                            <p:cond evt="end" delay="0">
                                              <p:tn val="495"/>
                                            </p:cond>
                                          </p:stCondLst>
                                        </p:cTn>
                                        <p:tgtEl>
                                          <p:spTgt spid="112765"/>
                                        </p:tgtEl>
                                        <p:attrNameLst>
                                          <p:attrName>style.visibility</p:attrName>
                                        </p:attrNameLst>
                                      </p:cBhvr>
                                      <p:to>
                                        <p:strVal val="hidden"/>
                                      </p:to>
                                    </p:set>
                                  </p:subTnLst>
                                </p:cTn>
                              </p:par>
                              <p:par>
                                <p:cTn id="497" presetID="1" presetClass="entr" presetSubtype="0" fill="hold" nodeType="withEffect">
                                  <p:stCondLst>
                                    <p:cond delay="300"/>
                                  </p:stCondLst>
                                  <p:childTnLst>
                                    <p:set>
                                      <p:cBhvr>
                                        <p:cTn id="498" dur="1" fill="hold">
                                          <p:stCondLst>
                                            <p:cond delay="0"/>
                                          </p:stCondLst>
                                        </p:cTn>
                                        <p:tgtEl>
                                          <p:spTgt spid="112766"/>
                                        </p:tgtEl>
                                        <p:attrNameLst>
                                          <p:attrName>style.visibility</p:attrName>
                                        </p:attrNameLst>
                                      </p:cBhvr>
                                      <p:to>
                                        <p:strVal val="visible"/>
                                      </p:to>
                                    </p:set>
                                  </p:childTnLst>
                                </p:cTn>
                              </p:par>
                              <p:par>
                                <p:cTn id="499" presetID="1" presetClass="path" presetSubtype="0" autoRev="1" fill="hold" nodeType="withEffect">
                                  <p:stCondLst>
                                    <p:cond delay="300"/>
                                  </p:stCondLst>
                                  <p:childTnLst>
                                    <p:animMotion origin="layout" path="M -1.66667E-6 -0.00509 L -1.66667E-6 -0.01042 " pathEditMode="relative" rAng="0" ptsTypes="AA">
                                      <p:cBhvr>
                                        <p:cTn id="500" dur="100" fill="hold"/>
                                        <p:tgtEl>
                                          <p:spTgt spid="112766"/>
                                        </p:tgtEl>
                                        <p:attrNameLst>
                                          <p:attrName>ppt_x</p:attrName>
                                          <p:attrName>ppt_y</p:attrName>
                                        </p:attrNameLst>
                                      </p:cBhvr>
                                      <p:rCtr x="0" y="-278"/>
                                    </p:animMotion>
                                  </p:childTnLst>
                                  <p:subTnLst>
                                    <p:set>
                                      <p:cBhvr override="childStyle">
                                        <p:cTn dur="1" fill="hold" display="0" masterRel="sameClick" afterEffect="1">
                                          <p:stCondLst>
                                            <p:cond evt="end" delay="0">
                                              <p:tn val="499"/>
                                            </p:cond>
                                          </p:stCondLst>
                                        </p:cTn>
                                        <p:tgtEl>
                                          <p:spTgt spid="112766"/>
                                        </p:tgtEl>
                                        <p:attrNameLst>
                                          <p:attrName>style.visibility</p:attrName>
                                        </p:attrNameLst>
                                      </p:cBhvr>
                                      <p:to>
                                        <p:strVal val="hidden"/>
                                      </p:to>
                                    </p:set>
                                  </p:subTnLst>
                                </p:cTn>
                              </p:par>
                              <p:par>
                                <p:cTn id="501" presetID="1" presetClass="entr" presetSubtype="0" fill="hold" nodeType="withEffect">
                                  <p:stCondLst>
                                    <p:cond delay="1400"/>
                                  </p:stCondLst>
                                  <p:childTnLst>
                                    <p:set>
                                      <p:cBhvr>
                                        <p:cTn id="502" dur="1" fill="hold">
                                          <p:stCondLst>
                                            <p:cond delay="0"/>
                                          </p:stCondLst>
                                        </p:cTn>
                                        <p:tgtEl>
                                          <p:spTgt spid="112767"/>
                                        </p:tgtEl>
                                        <p:attrNameLst>
                                          <p:attrName>style.visibility</p:attrName>
                                        </p:attrNameLst>
                                      </p:cBhvr>
                                      <p:to>
                                        <p:strVal val="visible"/>
                                      </p:to>
                                    </p:set>
                                  </p:childTnLst>
                                </p:cTn>
                              </p:par>
                              <p:par>
                                <p:cTn id="503" presetID="1" presetClass="path" presetSubtype="0" autoRev="1" fill="hold" nodeType="withEffect">
                                  <p:stCondLst>
                                    <p:cond delay="1400"/>
                                  </p:stCondLst>
                                  <p:childTnLst>
                                    <p:animMotion origin="layout" path="M -1.66667E-6 -0.00509 L -1.66667E-6 -0.01042 " pathEditMode="relative" rAng="0" ptsTypes="AA">
                                      <p:cBhvr>
                                        <p:cTn id="504" dur="100" fill="hold"/>
                                        <p:tgtEl>
                                          <p:spTgt spid="112767"/>
                                        </p:tgtEl>
                                        <p:attrNameLst>
                                          <p:attrName>ppt_x</p:attrName>
                                          <p:attrName>ppt_y</p:attrName>
                                        </p:attrNameLst>
                                      </p:cBhvr>
                                      <p:rCtr x="0" y="-278"/>
                                    </p:animMotion>
                                  </p:childTnLst>
                                  <p:subTnLst>
                                    <p:set>
                                      <p:cBhvr override="childStyle">
                                        <p:cTn dur="1" fill="hold" display="0" masterRel="sameClick" afterEffect="1">
                                          <p:stCondLst>
                                            <p:cond evt="end" delay="0">
                                              <p:tn val="503"/>
                                            </p:cond>
                                          </p:stCondLst>
                                        </p:cTn>
                                        <p:tgtEl>
                                          <p:spTgt spid="112767"/>
                                        </p:tgtEl>
                                        <p:attrNameLst>
                                          <p:attrName>style.visibility</p:attrName>
                                        </p:attrNameLst>
                                      </p:cBhvr>
                                      <p:to>
                                        <p:strVal val="hidden"/>
                                      </p:to>
                                    </p:set>
                                  </p:subTnLst>
                                </p:cTn>
                              </p:par>
                              <p:par>
                                <p:cTn id="505" presetID="1" presetClass="entr" presetSubtype="0" fill="hold" nodeType="withEffect">
                                  <p:stCondLst>
                                    <p:cond delay="100"/>
                                  </p:stCondLst>
                                  <p:childTnLst>
                                    <p:set>
                                      <p:cBhvr>
                                        <p:cTn id="506" dur="1" fill="hold">
                                          <p:stCondLst>
                                            <p:cond delay="0"/>
                                          </p:stCondLst>
                                        </p:cTn>
                                        <p:tgtEl>
                                          <p:spTgt spid="112768"/>
                                        </p:tgtEl>
                                        <p:attrNameLst>
                                          <p:attrName>style.visibility</p:attrName>
                                        </p:attrNameLst>
                                      </p:cBhvr>
                                      <p:to>
                                        <p:strVal val="visible"/>
                                      </p:to>
                                    </p:set>
                                  </p:childTnLst>
                                </p:cTn>
                              </p:par>
                              <p:par>
                                <p:cTn id="507" presetID="1" presetClass="path" presetSubtype="0" autoRev="1" fill="hold" nodeType="withEffect">
                                  <p:stCondLst>
                                    <p:cond delay="100"/>
                                  </p:stCondLst>
                                  <p:childTnLst>
                                    <p:animMotion origin="layout" path="M -1.66667E-6 -0.00509 L -1.66667E-6 -0.01042 " pathEditMode="relative" rAng="0" ptsTypes="AA">
                                      <p:cBhvr>
                                        <p:cTn id="508" dur="100" fill="hold"/>
                                        <p:tgtEl>
                                          <p:spTgt spid="112768"/>
                                        </p:tgtEl>
                                        <p:attrNameLst>
                                          <p:attrName>ppt_x</p:attrName>
                                          <p:attrName>ppt_y</p:attrName>
                                        </p:attrNameLst>
                                      </p:cBhvr>
                                      <p:rCtr x="0" y="-278"/>
                                    </p:animMotion>
                                  </p:childTnLst>
                                  <p:subTnLst>
                                    <p:set>
                                      <p:cBhvr override="childStyle">
                                        <p:cTn dur="1" fill="hold" display="0" masterRel="sameClick" afterEffect="1">
                                          <p:stCondLst>
                                            <p:cond evt="end" delay="0">
                                              <p:tn val="507"/>
                                            </p:cond>
                                          </p:stCondLst>
                                        </p:cTn>
                                        <p:tgtEl>
                                          <p:spTgt spid="112768"/>
                                        </p:tgtEl>
                                        <p:attrNameLst>
                                          <p:attrName>style.visibility</p:attrName>
                                        </p:attrNameLst>
                                      </p:cBhvr>
                                      <p:to>
                                        <p:strVal val="hidden"/>
                                      </p:to>
                                    </p:set>
                                  </p:subTnLst>
                                </p:cTn>
                              </p:par>
                              <p:par>
                                <p:cTn id="509" presetID="1" presetClass="entr" presetSubtype="0" fill="hold" nodeType="withEffect">
                                  <p:stCondLst>
                                    <p:cond delay="1000"/>
                                  </p:stCondLst>
                                  <p:childTnLst>
                                    <p:set>
                                      <p:cBhvr>
                                        <p:cTn id="510" dur="1" fill="hold">
                                          <p:stCondLst>
                                            <p:cond delay="0"/>
                                          </p:stCondLst>
                                        </p:cTn>
                                        <p:tgtEl>
                                          <p:spTgt spid="112769"/>
                                        </p:tgtEl>
                                        <p:attrNameLst>
                                          <p:attrName>style.visibility</p:attrName>
                                        </p:attrNameLst>
                                      </p:cBhvr>
                                      <p:to>
                                        <p:strVal val="visible"/>
                                      </p:to>
                                    </p:set>
                                  </p:childTnLst>
                                </p:cTn>
                              </p:par>
                              <p:par>
                                <p:cTn id="511" presetID="1" presetClass="path" presetSubtype="0" autoRev="1" fill="hold" nodeType="withEffect">
                                  <p:stCondLst>
                                    <p:cond delay="1000"/>
                                  </p:stCondLst>
                                  <p:childTnLst>
                                    <p:animMotion origin="layout" path="M -1.66667E-6 -0.00509 L -1.66667E-6 -0.01042 " pathEditMode="relative" rAng="0" ptsTypes="AA">
                                      <p:cBhvr>
                                        <p:cTn id="512" dur="100" fill="hold"/>
                                        <p:tgtEl>
                                          <p:spTgt spid="112769"/>
                                        </p:tgtEl>
                                        <p:attrNameLst>
                                          <p:attrName>ppt_x</p:attrName>
                                          <p:attrName>ppt_y</p:attrName>
                                        </p:attrNameLst>
                                      </p:cBhvr>
                                      <p:rCtr x="0" y="-278"/>
                                    </p:animMotion>
                                  </p:childTnLst>
                                  <p:subTnLst>
                                    <p:set>
                                      <p:cBhvr override="childStyle">
                                        <p:cTn dur="1" fill="hold" display="0" masterRel="sameClick" afterEffect="1">
                                          <p:stCondLst>
                                            <p:cond evt="end" delay="0">
                                              <p:tn val="511"/>
                                            </p:cond>
                                          </p:stCondLst>
                                        </p:cTn>
                                        <p:tgtEl>
                                          <p:spTgt spid="112769"/>
                                        </p:tgtEl>
                                        <p:attrNameLst>
                                          <p:attrName>style.visibility</p:attrName>
                                        </p:attrNameLst>
                                      </p:cBhvr>
                                      <p:to>
                                        <p:strVal val="hidden"/>
                                      </p:to>
                                    </p:set>
                                  </p:subTnLst>
                                </p:cTn>
                              </p:par>
                            </p:childTnLst>
                          </p:cTn>
                        </p:par>
                        <p:par>
                          <p:cTn id="513" fill="hold" nodeType="afterGroup">
                            <p:stCondLst>
                              <p:cond delay="22000"/>
                            </p:stCondLst>
                            <p:childTnLst>
                              <p:par>
                                <p:cTn id="514" presetID="1" presetClass="entr" presetSubtype="0" fill="hold" nodeType="afterEffect">
                                  <p:stCondLst>
                                    <p:cond delay="0"/>
                                  </p:stCondLst>
                                  <p:childTnLst>
                                    <p:set>
                                      <p:cBhvr>
                                        <p:cTn id="515" dur="1" fill="hold">
                                          <p:stCondLst>
                                            <p:cond delay="0"/>
                                          </p:stCondLst>
                                        </p:cTn>
                                        <p:tgtEl>
                                          <p:spTgt spid="112772"/>
                                        </p:tgtEl>
                                        <p:attrNameLst>
                                          <p:attrName>style.visibility</p:attrName>
                                        </p:attrNameLst>
                                      </p:cBhvr>
                                      <p:to>
                                        <p:strVal val="visible"/>
                                      </p:to>
                                    </p:set>
                                  </p:childTnLst>
                                </p:cTn>
                              </p:par>
                              <p:par>
                                <p:cTn id="516" presetID="1" presetClass="path" presetSubtype="0" autoRev="1" fill="hold" nodeType="withEffect">
                                  <p:stCondLst>
                                    <p:cond delay="0"/>
                                  </p:stCondLst>
                                  <p:childTnLst>
                                    <p:animMotion origin="layout" path="M -1.66667E-6 -0.00509 L -1.66667E-6 -0.01042 " pathEditMode="relative" rAng="0" ptsTypes="AA">
                                      <p:cBhvr>
                                        <p:cTn id="517" dur="100" fill="hold"/>
                                        <p:tgtEl>
                                          <p:spTgt spid="112772"/>
                                        </p:tgtEl>
                                        <p:attrNameLst>
                                          <p:attrName>ppt_x</p:attrName>
                                          <p:attrName>ppt_y</p:attrName>
                                        </p:attrNameLst>
                                      </p:cBhvr>
                                      <p:rCtr x="0" y="-278"/>
                                    </p:animMotion>
                                  </p:childTnLst>
                                  <p:subTnLst>
                                    <p:set>
                                      <p:cBhvr override="childStyle">
                                        <p:cTn dur="1" fill="hold" display="0" masterRel="sameClick" afterEffect="1">
                                          <p:stCondLst>
                                            <p:cond evt="end" delay="0">
                                              <p:tn val="516"/>
                                            </p:cond>
                                          </p:stCondLst>
                                        </p:cTn>
                                        <p:tgtEl>
                                          <p:spTgt spid="112772"/>
                                        </p:tgtEl>
                                        <p:attrNameLst>
                                          <p:attrName>style.visibility</p:attrName>
                                        </p:attrNameLst>
                                      </p:cBhvr>
                                      <p:to>
                                        <p:strVal val="hidden"/>
                                      </p:to>
                                    </p:set>
                                  </p:subTnLst>
                                </p:cTn>
                              </p:par>
                              <p:par>
                                <p:cTn id="518" presetID="1" presetClass="entr" presetSubtype="0" fill="hold" nodeType="withEffect">
                                  <p:stCondLst>
                                    <p:cond delay="300"/>
                                  </p:stCondLst>
                                  <p:childTnLst>
                                    <p:set>
                                      <p:cBhvr>
                                        <p:cTn id="519" dur="1" fill="hold">
                                          <p:stCondLst>
                                            <p:cond delay="0"/>
                                          </p:stCondLst>
                                        </p:cTn>
                                        <p:tgtEl>
                                          <p:spTgt spid="112770"/>
                                        </p:tgtEl>
                                        <p:attrNameLst>
                                          <p:attrName>style.visibility</p:attrName>
                                        </p:attrNameLst>
                                      </p:cBhvr>
                                      <p:to>
                                        <p:strVal val="visible"/>
                                      </p:to>
                                    </p:set>
                                  </p:childTnLst>
                                </p:cTn>
                              </p:par>
                              <p:par>
                                <p:cTn id="520" presetID="1" presetClass="path" presetSubtype="0" autoRev="1" fill="hold" nodeType="withEffect">
                                  <p:stCondLst>
                                    <p:cond delay="300"/>
                                  </p:stCondLst>
                                  <p:childTnLst>
                                    <p:animMotion origin="layout" path="M -1.66667E-6 -0.00509 L -1.66667E-6 -0.01042 " pathEditMode="relative" rAng="0" ptsTypes="AA">
                                      <p:cBhvr>
                                        <p:cTn id="521" dur="100" fill="hold"/>
                                        <p:tgtEl>
                                          <p:spTgt spid="112770"/>
                                        </p:tgtEl>
                                        <p:attrNameLst>
                                          <p:attrName>ppt_x</p:attrName>
                                          <p:attrName>ppt_y</p:attrName>
                                        </p:attrNameLst>
                                      </p:cBhvr>
                                      <p:rCtr x="0" y="-278"/>
                                    </p:animMotion>
                                  </p:childTnLst>
                                  <p:subTnLst>
                                    <p:set>
                                      <p:cBhvr override="childStyle">
                                        <p:cTn dur="1" fill="hold" display="0" masterRel="sameClick" afterEffect="1">
                                          <p:stCondLst>
                                            <p:cond evt="end" delay="0">
                                              <p:tn val="520"/>
                                            </p:cond>
                                          </p:stCondLst>
                                        </p:cTn>
                                        <p:tgtEl>
                                          <p:spTgt spid="112770"/>
                                        </p:tgtEl>
                                        <p:attrNameLst>
                                          <p:attrName>style.visibility</p:attrName>
                                        </p:attrNameLst>
                                      </p:cBhvr>
                                      <p:to>
                                        <p:strVal val="hidden"/>
                                      </p:to>
                                    </p:set>
                                  </p:subTnLst>
                                </p:cTn>
                              </p:par>
                              <p:par>
                                <p:cTn id="522" presetID="1" presetClass="entr" presetSubtype="0" fill="hold" nodeType="withEffect">
                                  <p:stCondLst>
                                    <p:cond delay="400"/>
                                  </p:stCondLst>
                                  <p:childTnLst>
                                    <p:set>
                                      <p:cBhvr>
                                        <p:cTn id="523" dur="1" fill="hold">
                                          <p:stCondLst>
                                            <p:cond delay="0"/>
                                          </p:stCondLst>
                                        </p:cTn>
                                        <p:tgtEl>
                                          <p:spTgt spid="112771"/>
                                        </p:tgtEl>
                                        <p:attrNameLst>
                                          <p:attrName>style.visibility</p:attrName>
                                        </p:attrNameLst>
                                      </p:cBhvr>
                                      <p:to>
                                        <p:strVal val="visible"/>
                                      </p:to>
                                    </p:set>
                                  </p:childTnLst>
                                </p:cTn>
                              </p:par>
                              <p:par>
                                <p:cTn id="524" presetID="1" presetClass="path" presetSubtype="0" autoRev="1" fill="hold" nodeType="withEffect">
                                  <p:stCondLst>
                                    <p:cond delay="400"/>
                                  </p:stCondLst>
                                  <p:childTnLst>
                                    <p:animMotion origin="layout" path="M -1.66667E-6 -0.00509 L -1.66667E-6 -0.01042 " pathEditMode="relative" rAng="0" ptsTypes="AA">
                                      <p:cBhvr>
                                        <p:cTn id="525" dur="100" fill="hold"/>
                                        <p:tgtEl>
                                          <p:spTgt spid="112771"/>
                                        </p:tgtEl>
                                        <p:attrNameLst>
                                          <p:attrName>ppt_x</p:attrName>
                                          <p:attrName>ppt_y</p:attrName>
                                        </p:attrNameLst>
                                      </p:cBhvr>
                                      <p:rCtr x="0" y="-278"/>
                                    </p:animMotion>
                                  </p:childTnLst>
                                  <p:subTnLst>
                                    <p:set>
                                      <p:cBhvr override="childStyle">
                                        <p:cTn dur="1" fill="hold" display="0" masterRel="sameClick" afterEffect="1">
                                          <p:stCondLst>
                                            <p:cond evt="end" delay="0">
                                              <p:tn val="524"/>
                                            </p:cond>
                                          </p:stCondLst>
                                        </p:cTn>
                                        <p:tgtEl>
                                          <p:spTgt spid="112771"/>
                                        </p:tgtEl>
                                        <p:attrNameLst>
                                          <p:attrName>style.visibility</p:attrName>
                                        </p:attrNameLst>
                                      </p:cBhvr>
                                      <p:to>
                                        <p:strVal val="hidden"/>
                                      </p:to>
                                    </p:set>
                                  </p:subTnLst>
                                </p:cTn>
                              </p:par>
                              <p:par>
                                <p:cTn id="526" presetID="1" presetClass="entr" presetSubtype="0" fill="hold" nodeType="withEffect">
                                  <p:stCondLst>
                                    <p:cond delay="1800"/>
                                  </p:stCondLst>
                                  <p:childTnLst>
                                    <p:set>
                                      <p:cBhvr>
                                        <p:cTn id="527" dur="1" fill="hold">
                                          <p:stCondLst>
                                            <p:cond delay="0"/>
                                          </p:stCondLst>
                                        </p:cTn>
                                        <p:tgtEl>
                                          <p:spTgt spid="112773"/>
                                        </p:tgtEl>
                                        <p:attrNameLst>
                                          <p:attrName>style.visibility</p:attrName>
                                        </p:attrNameLst>
                                      </p:cBhvr>
                                      <p:to>
                                        <p:strVal val="visible"/>
                                      </p:to>
                                    </p:set>
                                  </p:childTnLst>
                                </p:cTn>
                              </p:par>
                              <p:par>
                                <p:cTn id="528" presetID="1" presetClass="path" presetSubtype="0" autoRev="1" fill="hold" nodeType="withEffect">
                                  <p:stCondLst>
                                    <p:cond delay="1800"/>
                                  </p:stCondLst>
                                  <p:childTnLst>
                                    <p:animMotion origin="layout" path="M -1.66667E-6 -0.00509 L -1.66667E-6 -0.01042 " pathEditMode="relative" rAng="0" ptsTypes="AA">
                                      <p:cBhvr>
                                        <p:cTn id="529" dur="100" fill="hold"/>
                                        <p:tgtEl>
                                          <p:spTgt spid="112773"/>
                                        </p:tgtEl>
                                        <p:attrNameLst>
                                          <p:attrName>ppt_x</p:attrName>
                                          <p:attrName>ppt_y</p:attrName>
                                        </p:attrNameLst>
                                      </p:cBhvr>
                                      <p:rCtr x="0" y="-278"/>
                                    </p:animMotion>
                                  </p:childTnLst>
                                  <p:subTnLst>
                                    <p:set>
                                      <p:cBhvr override="childStyle">
                                        <p:cTn dur="1" fill="hold" display="0" masterRel="sameClick" afterEffect="1">
                                          <p:stCondLst>
                                            <p:cond evt="end" delay="0">
                                              <p:tn val="528"/>
                                            </p:cond>
                                          </p:stCondLst>
                                        </p:cTn>
                                        <p:tgtEl>
                                          <p:spTgt spid="112773"/>
                                        </p:tgtEl>
                                        <p:attrNameLst>
                                          <p:attrName>style.visibility</p:attrName>
                                        </p:attrNameLst>
                                      </p:cBhvr>
                                      <p:to>
                                        <p:strVal val="hidden"/>
                                      </p:to>
                                    </p:set>
                                  </p:subTnLst>
                                </p:cTn>
                              </p:par>
                              <p:par>
                                <p:cTn id="530" presetID="1" presetClass="entr" presetSubtype="0" fill="hold" nodeType="withEffect">
                                  <p:stCondLst>
                                    <p:cond delay="900"/>
                                  </p:stCondLst>
                                  <p:childTnLst>
                                    <p:set>
                                      <p:cBhvr>
                                        <p:cTn id="531" dur="1" fill="hold">
                                          <p:stCondLst>
                                            <p:cond delay="0"/>
                                          </p:stCondLst>
                                        </p:cTn>
                                        <p:tgtEl>
                                          <p:spTgt spid="112774"/>
                                        </p:tgtEl>
                                        <p:attrNameLst>
                                          <p:attrName>style.visibility</p:attrName>
                                        </p:attrNameLst>
                                      </p:cBhvr>
                                      <p:to>
                                        <p:strVal val="visible"/>
                                      </p:to>
                                    </p:set>
                                  </p:childTnLst>
                                </p:cTn>
                              </p:par>
                              <p:par>
                                <p:cTn id="532" presetID="1" presetClass="path" presetSubtype="0" autoRev="1" fill="hold" nodeType="withEffect">
                                  <p:stCondLst>
                                    <p:cond delay="900"/>
                                  </p:stCondLst>
                                  <p:childTnLst>
                                    <p:animMotion origin="layout" path="M -1.66667E-6 -0.00509 L -1.66667E-6 -0.01042 " pathEditMode="relative" rAng="0" ptsTypes="AA">
                                      <p:cBhvr>
                                        <p:cTn id="533" dur="100" fill="hold"/>
                                        <p:tgtEl>
                                          <p:spTgt spid="112774"/>
                                        </p:tgtEl>
                                        <p:attrNameLst>
                                          <p:attrName>ppt_x</p:attrName>
                                          <p:attrName>ppt_y</p:attrName>
                                        </p:attrNameLst>
                                      </p:cBhvr>
                                      <p:rCtr x="0" y="-278"/>
                                    </p:animMotion>
                                  </p:childTnLst>
                                  <p:subTnLst>
                                    <p:set>
                                      <p:cBhvr override="childStyle">
                                        <p:cTn dur="1" fill="hold" display="0" masterRel="sameClick" afterEffect="1">
                                          <p:stCondLst>
                                            <p:cond evt="end" delay="0">
                                              <p:tn val="532"/>
                                            </p:cond>
                                          </p:stCondLst>
                                        </p:cTn>
                                        <p:tgtEl>
                                          <p:spTgt spid="112774"/>
                                        </p:tgtEl>
                                        <p:attrNameLst>
                                          <p:attrName>style.visibility</p:attrName>
                                        </p:attrNameLst>
                                      </p:cBhvr>
                                      <p:to>
                                        <p:strVal val="hidden"/>
                                      </p:to>
                                    </p:set>
                                  </p:subTnLst>
                                </p:cTn>
                              </p:par>
                              <p:par>
                                <p:cTn id="534" presetID="1" presetClass="entr" presetSubtype="0" fill="hold" nodeType="withEffect">
                                  <p:stCondLst>
                                    <p:cond delay="500"/>
                                  </p:stCondLst>
                                  <p:childTnLst>
                                    <p:set>
                                      <p:cBhvr>
                                        <p:cTn id="535" dur="1" fill="hold">
                                          <p:stCondLst>
                                            <p:cond delay="0"/>
                                          </p:stCondLst>
                                        </p:cTn>
                                        <p:tgtEl>
                                          <p:spTgt spid="112775"/>
                                        </p:tgtEl>
                                        <p:attrNameLst>
                                          <p:attrName>style.visibility</p:attrName>
                                        </p:attrNameLst>
                                      </p:cBhvr>
                                      <p:to>
                                        <p:strVal val="visible"/>
                                      </p:to>
                                    </p:set>
                                  </p:childTnLst>
                                </p:cTn>
                              </p:par>
                              <p:par>
                                <p:cTn id="536" presetID="1" presetClass="path" presetSubtype="0" autoRev="1" fill="hold" nodeType="withEffect">
                                  <p:stCondLst>
                                    <p:cond delay="500"/>
                                  </p:stCondLst>
                                  <p:childTnLst>
                                    <p:animMotion origin="layout" path="M -1.66667E-6 -0.00509 L -1.66667E-6 -0.01042 " pathEditMode="relative" rAng="0" ptsTypes="AA">
                                      <p:cBhvr>
                                        <p:cTn id="537" dur="100" fill="hold"/>
                                        <p:tgtEl>
                                          <p:spTgt spid="112775"/>
                                        </p:tgtEl>
                                        <p:attrNameLst>
                                          <p:attrName>ppt_x</p:attrName>
                                          <p:attrName>ppt_y</p:attrName>
                                        </p:attrNameLst>
                                      </p:cBhvr>
                                      <p:rCtr x="0" y="-278"/>
                                    </p:animMotion>
                                  </p:childTnLst>
                                  <p:subTnLst>
                                    <p:set>
                                      <p:cBhvr override="childStyle">
                                        <p:cTn dur="1" fill="hold" display="0" masterRel="sameClick" afterEffect="1">
                                          <p:stCondLst>
                                            <p:cond evt="end" delay="0">
                                              <p:tn val="536"/>
                                            </p:cond>
                                          </p:stCondLst>
                                        </p:cTn>
                                        <p:tgtEl>
                                          <p:spTgt spid="112775"/>
                                        </p:tgtEl>
                                        <p:attrNameLst>
                                          <p:attrName>style.visibility</p:attrName>
                                        </p:attrNameLst>
                                      </p:cBhvr>
                                      <p:to>
                                        <p:strVal val="hidden"/>
                                      </p:to>
                                    </p:set>
                                  </p:subTnLst>
                                </p:cTn>
                              </p:par>
                              <p:par>
                                <p:cTn id="538" presetID="1" presetClass="entr" presetSubtype="0" fill="hold" nodeType="withEffect">
                                  <p:stCondLst>
                                    <p:cond delay="300"/>
                                  </p:stCondLst>
                                  <p:childTnLst>
                                    <p:set>
                                      <p:cBhvr>
                                        <p:cTn id="539" dur="1" fill="hold">
                                          <p:stCondLst>
                                            <p:cond delay="0"/>
                                          </p:stCondLst>
                                        </p:cTn>
                                        <p:tgtEl>
                                          <p:spTgt spid="112776"/>
                                        </p:tgtEl>
                                        <p:attrNameLst>
                                          <p:attrName>style.visibility</p:attrName>
                                        </p:attrNameLst>
                                      </p:cBhvr>
                                      <p:to>
                                        <p:strVal val="visible"/>
                                      </p:to>
                                    </p:set>
                                  </p:childTnLst>
                                </p:cTn>
                              </p:par>
                              <p:par>
                                <p:cTn id="540" presetID="1" presetClass="path" presetSubtype="0" autoRev="1" fill="hold" nodeType="withEffect">
                                  <p:stCondLst>
                                    <p:cond delay="300"/>
                                  </p:stCondLst>
                                  <p:childTnLst>
                                    <p:animMotion origin="layout" path="M -1.66667E-6 -0.00509 L -1.66667E-6 -0.01042 " pathEditMode="relative" rAng="0" ptsTypes="AA">
                                      <p:cBhvr>
                                        <p:cTn id="541" dur="100" fill="hold"/>
                                        <p:tgtEl>
                                          <p:spTgt spid="112776"/>
                                        </p:tgtEl>
                                        <p:attrNameLst>
                                          <p:attrName>ppt_x</p:attrName>
                                          <p:attrName>ppt_y</p:attrName>
                                        </p:attrNameLst>
                                      </p:cBhvr>
                                      <p:rCtr x="0" y="-278"/>
                                    </p:animMotion>
                                  </p:childTnLst>
                                  <p:subTnLst>
                                    <p:set>
                                      <p:cBhvr override="childStyle">
                                        <p:cTn dur="1" fill="hold" display="0" masterRel="sameClick" afterEffect="1">
                                          <p:stCondLst>
                                            <p:cond evt="end" delay="0">
                                              <p:tn val="540"/>
                                            </p:cond>
                                          </p:stCondLst>
                                        </p:cTn>
                                        <p:tgtEl>
                                          <p:spTgt spid="112776"/>
                                        </p:tgtEl>
                                        <p:attrNameLst>
                                          <p:attrName>style.visibility</p:attrName>
                                        </p:attrNameLst>
                                      </p:cBhvr>
                                      <p:to>
                                        <p:strVal val="hidden"/>
                                      </p:to>
                                    </p:set>
                                  </p:subTnLst>
                                </p:cTn>
                              </p:par>
                              <p:par>
                                <p:cTn id="542" presetID="1" presetClass="entr" presetSubtype="0" fill="hold" nodeType="withEffect">
                                  <p:stCondLst>
                                    <p:cond delay="300"/>
                                  </p:stCondLst>
                                  <p:childTnLst>
                                    <p:set>
                                      <p:cBhvr>
                                        <p:cTn id="543" dur="1" fill="hold">
                                          <p:stCondLst>
                                            <p:cond delay="0"/>
                                          </p:stCondLst>
                                        </p:cTn>
                                        <p:tgtEl>
                                          <p:spTgt spid="112777"/>
                                        </p:tgtEl>
                                        <p:attrNameLst>
                                          <p:attrName>style.visibility</p:attrName>
                                        </p:attrNameLst>
                                      </p:cBhvr>
                                      <p:to>
                                        <p:strVal val="visible"/>
                                      </p:to>
                                    </p:set>
                                  </p:childTnLst>
                                </p:cTn>
                              </p:par>
                              <p:par>
                                <p:cTn id="544" presetID="1" presetClass="path" presetSubtype="0" autoRev="1" fill="hold" nodeType="withEffect">
                                  <p:stCondLst>
                                    <p:cond delay="300"/>
                                  </p:stCondLst>
                                  <p:childTnLst>
                                    <p:animMotion origin="layout" path="M -1.66667E-6 -0.00509 L -1.66667E-6 -0.01042 " pathEditMode="relative" rAng="0" ptsTypes="AA">
                                      <p:cBhvr>
                                        <p:cTn id="545" dur="100" fill="hold"/>
                                        <p:tgtEl>
                                          <p:spTgt spid="112777"/>
                                        </p:tgtEl>
                                        <p:attrNameLst>
                                          <p:attrName>ppt_x</p:attrName>
                                          <p:attrName>ppt_y</p:attrName>
                                        </p:attrNameLst>
                                      </p:cBhvr>
                                      <p:rCtr x="0" y="-278"/>
                                    </p:animMotion>
                                  </p:childTnLst>
                                  <p:subTnLst>
                                    <p:set>
                                      <p:cBhvr override="childStyle">
                                        <p:cTn dur="1" fill="hold" display="0" masterRel="sameClick" afterEffect="1">
                                          <p:stCondLst>
                                            <p:cond evt="end" delay="0">
                                              <p:tn val="544"/>
                                            </p:cond>
                                          </p:stCondLst>
                                        </p:cTn>
                                        <p:tgtEl>
                                          <p:spTgt spid="112777"/>
                                        </p:tgtEl>
                                        <p:attrNameLst>
                                          <p:attrName>style.visibility</p:attrName>
                                        </p:attrNameLst>
                                      </p:cBhvr>
                                      <p:to>
                                        <p:strVal val="hidden"/>
                                      </p:to>
                                    </p:set>
                                  </p:subTnLst>
                                </p:cTn>
                              </p:par>
                              <p:par>
                                <p:cTn id="546" presetID="1" presetClass="entr" presetSubtype="0" fill="hold" nodeType="withEffect">
                                  <p:stCondLst>
                                    <p:cond delay="1400"/>
                                  </p:stCondLst>
                                  <p:childTnLst>
                                    <p:set>
                                      <p:cBhvr>
                                        <p:cTn id="547" dur="1" fill="hold">
                                          <p:stCondLst>
                                            <p:cond delay="0"/>
                                          </p:stCondLst>
                                        </p:cTn>
                                        <p:tgtEl>
                                          <p:spTgt spid="112778"/>
                                        </p:tgtEl>
                                        <p:attrNameLst>
                                          <p:attrName>style.visibility</p:attrName>
                                        </p:attrNameLst>
                                      </p:cBhvr>
                                      <p:to>
                                        <p:strVal val="visible"/>
                                      </p:to>
                                    </p:set>
                                  </p:childTnLst>
                                </p:cTn>
                              </p:par>
                              <p:par>
                                <p:cTn id="548" presetID="1" presetClass="path" presetSubtype="0" autoRev="1" fill="hold" nodeType="withEffect">
                                  <p:stCondLst>
                                    <p:cond delay="1400"/>
                                  </p:stCondLst>
                                  <p:childTnLst>
                                    <p:animMotion origin="layout" path="M -1.66667E-6 -0.00509 L -1.66667E-6 -0.01042 " pathEditMode="relative" rAng="0" ptsTypes="AA">
                                      <p:cBhvr>
                                        <p:cTn id="549" dur="100" fill="hold"/>
                                        <p:tgtEl>
                                          <p:spTgt spid="112778"/>
                                        </p:tgtEl>
                                        <p:attrNameLst>
                                          <p:attrName>ppt_x</p:attrName>
                                          <p:attrName>ppt_y</p:attrName>
                                        </p:attrNameLst>
                                      </p:cBhvr>
                                      <p:rCtr x="0" y="-278"/>
                                    </p:animMotion>
                                  </p:childTnLst>
                                  <p:subTnLst>
                                    <p:set>
                                      <p:cBhvr override="childStyle">
                                        <p:cTn dur="1" fill="hold" display="0" masterRel="sameClick" afterEffect="1">
                                          <p:stCondLst>
                                            <p:cond evt="end" delay="0">
                                              <p:tn val="548"/>
                                            </p:cond>
                                          </p:stCondLst>
                                        </p:cTn>
                                        <p:tgtEl>
                                          <p:spTgt spid="112778"/>
                                        </p:tgtEl>
                                        <p:attrNameLst>
                                          <p:attrName>style.visibility</p:attrName>
                                        </p:attrNameLst>
                                      </p:cBhvr>
                                      <p:to>
                                        <p:strVal val="hidden"/>
                                      </p:to>
                                    </p:set>
                                  </p:subTnLst>
                                </p:cTn>
                              </p:par>
                              <p:par>
                                <p:cTn id="550" presetID="1" presetClass="entr" presetSubtype="0" fill="hold" nodeType="withEffect">
                                  <p:stCondLst>
                                    <p:cond delay="100"/>
                                  </p:stCondLst>
                                  <p:childTnLst>
                                    <p:set>
                                      <p:cBhvr>
                                        <p:cTn id="551" dur="1" fill="hold">
                                          <p:stCondLst>
                                            <p:cond delay="0"/>
                                          </p:stCondLst>
                                        </p:cTn>
                                        <p:tgtEl>
                                          <p:spTgt spid="112779"/>
                                        </p:tgtEl>
                                        <p:attrNameLst>
                                          <p:attrName>style.visibility</p:attrName>
                                        </p:attrNameLst>
                                      </p:cBhvr>
                                      <p:to>
                                        <p:strVal val="visible"/>
                                      </p:to>
                                    </p:set>
                                  </p:childTnLst>
                                </p:cTn>
                              </p:par>
                              <p:par>
                                <p:cTn id="552" presetID="1" presetClass="path" presetSubtype="0" autoRev="1" fill="hold" nodeType="withEffect">
                                  <p:stCondLst>
                                    <p:cond delay="100"/>
                                  </p:stCondLst>
                                  <p:childTnLst>
                                    <p:animMotion origin="layout" path="M -1.66667E-6 -0.00509 L -1.66667E-6 -0.01042 " pathEditMode="relative" rAng="0" ptsTypes="AA">
                                      <p:cBhvr>
                                        <p:cTn id="553" dur="100" fill="hold"/>
                                        <p:tgtEl>
                                          <p:spTgt spid="112779"/>
                                        </p:tgtEl>
                                        <p:attrNameLst>
                                          <p:attrName>ppt_x</p:attrName>
                                          <p:attrName>ppt_y</p:attrName>
                                        </p:attrNameLst>
                                      </p:cBhvr>
                                      <p:rCtr x="0" y="-278"/>
                                    </p:animMotion>
                                  </p:childTnLst>
                                  <p:subTnLst>
                                    <p:set>
                                      <p:cBhvr override="childStyle">
                                        <p:cTn dur="1" fill="hold" display="0" masterRel="sameClick" afterEffect="1">
                                          <p:stCondLst>
                                            <p:cond evt="end" delay="0">
                                              <p:tn val="552"/>
                                            </p:cond>
                                          </p:stCondLst>
                                        </p:cTn>
                                        <p:tgtEl>
                                          <p:spTgt spid="112779"/>
                                        </p:tgtEl>
                                        <p:attrNameLst>
                                          <p:attrName>style.visibility</p:attrName>
                                        </p:attrNameLst>
                                      </p:cBhvr>
                                      <p:to>
                                        <p:strVal val="hidden"/>
                                      </p:to>
                                    </p:set>
                                  </p:subTnLst>
                                </p:cTn>
                              </p:par>
                              <p:par>
                                <p:cTn id="554" presetID="1" presetClass="entr" presetSubtype="0" fill="hold" nodeType="withEffect">
                                  <p:stCondLst>
                                    <p:cond delay="1000"/>
                                  </p:stCondLst>
                                  <p:childTnLst>
                                    <p:set>
                                      <p:cBhvr>
                                        <p:cTn id="555" dur="1" fill="hold">
                                          <p:stCondLst>
                                            <p:cond delay="0"/>
                                          </p:stCondLst>
                                        </p:cTn>
                                        <p:tgtEl>
                                          <p:spTgt spid="112780"/>
                                        </p:tgtEl>
                                        <p:attrNameLst>
                                          <p:attrName>style.visibility</p:attrName>
                                        </p:attrNameLst>
                                      </p:cBhvr>
                                      <p:to>
                                        <p:strVal val="visible"/>
                                      </p:to>
                                    </p:set>
                                  </p:childTnLst>
                                </p:cTn>
                              </p:par>
                              <p:par>
                                <p:cTn id="556" presetID="1" presetClass="path" presetSubtype="0" autoRev="1" fill="hold" nodeType="withEffect">
                                  <p:stCondLst>
                                    <p:cond delay="1000"/>
                                  </p:stCondLst>
                                  <p:childTnLst>
                                    <p:animMotion origin="layout" path="M -1.66667E-6 -0.00509 L -1.66667E-6 -0.01042 " pathEditMode="relative" rAng="0" ptsTypes="AA">
                                      <p:cBhvr>
                                        <p:cTn id="557" dur="100" fill="hold"/>
                                        <p:tgtEl>
                                          <p:spTgt spid="112780"/>
                                        </p:tgtEl>
                                        <p:attrNameLst>
                                          <p:attrName>ppt_x</p:attrName>
                                          <p:attrName>ppt_y</p:attrName>
                                        </p:attrNameLst>
                                      </p:cBhvr>
                                      <p:rCtr x="0" y="-278"/>
                                    </p:animMotion>
                                  </p:childTnLst>
                                  <p:subTnLst>
                                    <p:set>
                                      <p:cBhvr override="childStyle">
                                        <p:cTn dur="1" fill="hold" display="0" masterRel="sameClick" afterEffect="1">
                                          <p:stCondLst>
                                            <p:cond evt="end" delay="0">
                                              <p:tn val="556"/>
                                            </p:cond>
                                          </p:stCondLst>
                                        </p:cTn>
                                        <p:tgtEl>
                                          <p:spTgt spid="112780"/>
                                        </p:tgtEl>
                                        <p:attrNameLst>
                                          <p:attrName>style.visibility</p:attrName>
                                        </p:attrNameLst>
                                      </p:cBhvr>
                                      <p:to>
                                        <p:strVal val="hidden"/>
                                      </p:to>
                                    </p:set>
                                  </p:subTnLst>
                                </p:cTn>
                              </p:par>
                              <p:par>
                                <p:cTn id="558" presetID="1" presetClass="entr" presetSubtype="0" fill="hold" nodeType="withEffect">
                                  <p:stCondLst>
                                    <p:cond delay="1000"/>
                                  </p:stCondLst>
                                  <p:childTnLst>
                                    <p:set>
                                      <p:cBhvr>
                                        <p:cTn id="559" dur="1" fill="hold">
                                          <p:stCondLst>
                                            <p:cond delay="0"/>
                                          </p:stCondLst>
                                        </p:cTn>
                                        <p:tgtEl>
                                          <p:spTgt spid="112781"/>
                                        </p:tgtEl>
                                        <p:attrNameLst>
                                          <p:attrName>style.visibility</p:attrName>
                                        </p:attrNameLst>
                                      </p:cBhvr>
                                      <p:to>
                                        <p:strVal val="visible"/>
                                      </p:to>
                                    </p:set>
                                  </p:childTnLst>
                                </p:cTn>
                              </p:par>
                              <p:par>
                                <p:cTn id="560" presetID="1" presetClass="path" presetSubtype="0" autoRev="1" fill="hold" nodeType="withEffect">
                                  <p:stCondLst>
                                    <p:cond delay="1000"/>
                                  </p:stCondLst>
                                  <p:childTnLst>
                                    <p:animMotion origin="layout" path="M -1.66667E-6 -0.00509 L -1.66667E-6 -0.01042 " pathEditMode="relative" rAng="0" ptsTypes="AA">
                                      <p:cBhvr>
                                        <p:cTn id="561" dur="100" fill="hold"/>
                                        <p:tgtEl>
                                          <p:spTgt spid="112781"/>
                                        </p:tgtEl>
                                        <p:attrNameLst>
                                          <p:attrName>ppt_x</p:attrName>
                                          <p:attrName>ppt_y</p:attrName>
                                        </p:attrNameLst>
                                      </p:cBhvr>
                                      <p:rCtr x="0" y="-278"/>
                                    </p:animMotion>
                                  </p:childTnLst>
                                  <p:subTnLst>
                                    <p:set>
                                      <p:cBhvr override="childStyle">
                                        <p:cTn dur="1" fill="hold" display="0" masterRel="sameClick" afterEffect="1">
                                          <p:stCondLst>
                                            <p:cond evt="end" delay="0">
                                              <p:tn val="560"/>
                                            </p:cond>
                                          </p:stCondLst>
                                        </p:cTn>
                                        <p:tgtEl>
                                          <p:spTgt spid="112781"/>
                                        </p:tgtEl>
                                        <p:attrNameLst>
                                          <p:attrName>style.visibility</p:attrName>
                                        </p:attrNameLst>
                                      </p:cBhvr>
                                      <p:to>
                                        <p:strVal val="hidden"/>
                                      </p:to>
                                    </p:set>
                                  </p:subTnLst>
                                </p:cTn>
                              </p:par>
                            </p:childTnLst>
                          </p:cTn>
                        </p:par>
                        <p:par>
                          <p:cTn id="562" fill="hold" nodeType="afterGroup">
                            <p:stCondLst>
                              <p:cond delay="24000"/>
                            </p:stCondLst>
                            <p:childTnLst>
                              <p:par>
                                <p:cTn id="563" presetID="1" presetClass="entr" presetSubtype="0" fill="hold" nodeType="afterEffect">
                                  <p:stCondLst>
                                    <p:cond delay="0"/>
                                  </p:stCondLst>
                                  <p:childTnLst>
                                    <p:set>
                                      <p:cBhvr>
                                        <p:cTn id="564" dur="1" fill="hold">
                                          <p:stCondLst>
                                            <p:cond delay="0"/>
                                          </p:stCondLst>
                                        </p:cTn>
                                        <p:tgtEl>
                                          <p:spTgt spid="112784"/>
                                        </p:tgtEl>
                                        <p:attrNameLst>
                                          <p:attrName>style.visibility</p:attrName>
                                        </p:attrNameLst>
                                      </p:cBhvr>
                                      <p:to>
                                        <p:strVal val="visible"/>
                                      </p:to>
                                    </p:set>
                                  </p:childTnLst>
                                </p:cTn>
                              </p:par>
                              <p:par>
                                <p:cTn id="565" presetID="1" presetClass="path" presetSubtype="0" autoRev="1" fill="hold" nodeType="withEffect">
                                  <p:stCondLst>
                                    <p:cond delay="0"/>
                                  </p:stCondLst>
                                  <p:childTnLst>
                                    <p:animMotion origin="layout" path="M -1.66667E-6 -0.00509 L -1.66667E-6 -0.01042 " pathEditMode="relative" rAng="0" ptsTypes="AA">
                                      <p:cBhvr>
                                        <p:cTn id="566" dur="100" fill="hold"/>
                                        <p:tgtEl>
                                          <p:spTgt spid="112784"/>
                                        </p:tgtEl>
                                        <p:attrNameLst>
                                          <p:attrName>ppt_x</p:attrName>
                                          <p:attrName>ppt_y</p:attrName>
                                        </p:attrNameLst>
                                      </p:cBhvr>
                                      <p:rCtr x="0" y="-278"/>
                                    </p:animMotion>
                                  </p:childTnLst>
                                  <p:subTnLst>
                                    <p:set>
                                      <p:cBhvr override="childStyle">
                                        <p:cTn dur="1" fill="hold" display="0" masterRel="sameClick" afterEffect="1">
                                          <p:stCondLst>
                                            <p:cond evt="end" delay="0">
                                              <p:tn val="565"/>
                                            </p:cond>
                                          </p:stCondLst>
                                        </p:cTn>
                                        <p:tgtEl>
                                          <p:spTgt spid="112784"/>
                                        </p:tgtEl>
                                        <p:attrNameLst>
                                          <p:attrName>style.visibility</p:attrName>
                                        </p:attrNameLst>
                                      </p:cBhvr>
                                      <p:to>
                                        <p:strVal val="hidden"/>
                                      </p:to>
                                    </p:set>
                                  </p:subTnLst>
                                </p:cTn>
                              </p:par>
                              <p:par>
                                <p:cTn id="567" presetID="1" presetClass="entr" presetSubtype="0" fill="hold" nodeType="withEffect">
                                  <p:stCondLst>
                                    <p:cond delay="300"/>
                                  </p:stCondLst>
                                  <p:childTnLst>
                                    <p:set>
                                      <p:cBhvr>
                                        <p:cTn id="568" dur="1" fill="hold">
                                          <p:stCondLst>
                                            <p:cond delay="0"/>
                                          </p:stCondLst>
                                        </p:cTn>
                                        <p:tgtEl>
                                          <p:spTgt spid="112782"/>
                                        </p:tgtEl>
                                        <p:attrNameLst>
                                          <p:attrName>style.visibility</p:attrName>
                                        </p:attrNameLst>
                                      </p:cBhvr>
                                      <p:to>
                                        <p:strVal val="visible"/>
                                      </p:to>
                                    </p:set>
                                  </p:childTnLst>
                                </p:cTn>
                              </p:par>
                              <p:par>
                                <p:cTn id="569" presetID="1" presetClass="path" presetSubtype="0" autoRev="1" fill="hold" nodeType="withEffect">
                                  <p:stCondLst>
                                    <p:cond delay="300"/>
                                  </p:stCondLst>
                                  <p:childTnLst>
                                    <p:animMotion origin="layout" path="M -1.66667E-6 -0.00509 L -1.66667E-6 -0.01042 " pathEditMode="relative" rAng="0" ptsTypes="AA">
                                      <p:cBhvr>
                                        <p:cTn id="570" dur="100" fill="hold"/>
                                        <p:tgtEl>
                                          <p:spTgt spid="112782"/>
                                        </p:tgtEl>
                                        <p:attrNameLst>
                                          <p:attrName>ppt_x</p:attrName>
                                          <p:attrName>ppt_y</p:attrName>
                                        </p:attrNameLst>
                                      </p:cBhvr>
                                      <p:rCtr x="0" y="-278"/>
                                    </p:animMotion>
                                  </p:childTnLst>
                                  <p:subTnLst>
                                    <p:set>
                                      <p:cBhvr override="childStyle">
                                        <p:cTn dur="1" fill="hold" display="0" masterRel="sameClick" afterEffect="1">
                                          <p:stCondLst>
                                            <p:cond evt="end" delay="0">
                                              <p:tn val="569"/>
                                            </p:cond>
                                          </p:stCondLst>
                                        </p:cTn>
                                        <p:tgtEl>
                                          <p:spTgt spid="112782"/>
                                        </p:tgtEl>
                                        <p:attrNameLst>
                                          <p:attrName>style.visibility</p:attrName>
                                        </p:attrNameLst>
                                      </p:cBhvr>
                                      <p:to>
                                        <p:strVal val="hidden"/>
                                      </p:to>
                                    </p:set>
                                  </p:subTnLst>
                                </p:cTn>
                              </p:par>
                              <p:par>
                                <p:cTn id="571" presetID="1" presetClass="entr" presetSubtype="0" fill="hold" nodeType="withEffect">
                                  <p:stCondLst>
                                    <p:cond delay="400"/>
                                  </p:stCondLst>
                                  <p:childTnLst>
                                    <p:set>
                                      <p:cBhvr>
                                        <p:cTn id="572" dur="1" fill="hold">
                                          <p:stCondLst>
                                            <p:cond delay="0"/>
                                          </p:stCondLst>
                                        </p:cTn>
                                        <p:tgtEl>
                                          <p:spTgt spid="112783"/>
                                        </p:tgtEl>
                                        <p:attrNameLst>
                                          <p:attrName>style.visibility</p:attrName>
                                        </p:attrNameLst>
                                      </p:cBhvr>
                                      <p:to>
                                        <p:strVal val="visible"/>
                                      </p:to>
                                    </p:set>
                                  </p:childTnLst>
                                </p:cTn>
                              </p:par>
                              <p:par>
                                <p:cTn id="573" presetID="1" presetClass="path" presetSubtype="0" autoRev="1" fill="hold" nodeType="withEffect">
                                  <p:stCondLst>
                                    <p:cond delay="400"/>
                                  </p:stCondLst>
                                  <p:childTnLst>
                                    <p:animMotion origin="layout" path="M -1.66667E-6 -0.00509 L -1.66667E-6 -0.01042 " pathEditMode="relative" rAng="0" ptsTypes="AA">
                                      <p:cBhvr>
                                        <p:cTn id="574" dur="100" fill="hold"/>
                                        <p:tgtEl>
                                          <p:spTgt spid="112783"/>
                                        </p:tgtEl>
                                        <p:attrNameLst>
                                          <p:attrName>ppt_x</p:attrName>
                                          <p:attrName>ppt_y</p:attrName>
                                        </p:attrNameLst>
                                      </p:cBhvr>
                                      <p:rCtr x="0" y="-278"/>
                                    </p:animMotion>
                                  </p:childTnLst>
                                  <p:subTnLst>
                                    <p:set>
                                      <p:cBhvr override="childStyle">
                                        <p:cTn dur="1" fill="hold" display="0" masterRel="sameClick" afterEffect="1">
                                          <p:stCondLst>
                                            <p:cond evt="end" delay="0">
                                              <p:tn val="573"/>
                                            </p:cond>
                                          </p:stCondLst>
                                        </p:cTn>
                                        <p:tgtEl>
                                          <p:spTgt spid="112783"/>
                                        </p:tgtEl>
                                        <p:attrNameLst>
                                          <p:attrName>style.visibility</p:attrName>
                                        </p:attrNameLst>
                                      </p:cBhvr>
                                      <p:to>
                                        <p:strVal val="hidden"/>
                                      </p:to>
                                    </p:set>
                                  </p:subTnLst>
                                </p:cTn>
                              </p:par>
                              <p:par>
                                <p:cTn id="575" presetID="1" presetClass="entr" presetSubtype="0" fill="hold" nodeType="withEffect">
                                  <p:stCondLst>
                                    <p:cond delay="1800"/>
                                  </p:stCondLst>
                                  <p:childTnLst>
                                    <p:set>
                                      <p:cBhvr>
                                        <p:cTn id="576" dur="1" fill="hold">
                                          <p:stCondLst>
                                            <p:cond delay="0"/>
                                          </p:stCondLst>
                                        </p:cTn>
                                        <p:tgtEl>
                                          <p:spTgt spid="112785"/>
                                        </p:tgtEl>
                                        <p:attrNameLst>
                                          <p:attrName>style.visibility</p:attrName>
                                        </p:attrNameLst>
                                      </p:cBhvr>
                                      <p:to>
                                        <p:strVal val="visible"/>
                                      </p:to>
                                    </p:set>
                                  </p:childTnLst>
                                </p:cTn>
                              </p:par>
                              <p:par>
                                <p:cTn id="577" presetID="1" presetClass="path" presetSubtype="0" autoRev="1" fill="hold" nodeType="withEffect">
                                  <p:stCondLst>
                                    <p:cond delay="1800"/>
                                  </p:stCondLst>
                                  <p:childTnLst>
                                    <p:animMotion origin="layout" path="M -1.66667E-6 -0.00509 L -1.66667E-6 -0.01042 " pathEditMode="relative" rAng="0" ptsTypes="AA">
                                      <p:cBhvr>
                                        <p:cTn id="578" dur="100" fill="hold"/>
                                        <p:tgtEl>
                                          <p:spTgt spid="112785"/>
                                        </p:tgtEl>
                                        <p:attrNameLst>
                                          <p:attrName>ppt_x</p:attrName>
                                          <p:attrName>ppt_y</p:attrName>
                                        </p:attrNameLst>
                                      </p:cBhvr>
                                      <p:rCtr x="0" y="-278"/>
                                    </p:animMotion>
                                  </p:childTnLst>
                                  <p:subTnLst>
                                    <p:set>
                                      <p:cBhvr override="childStyle">
                                        <p:cTn dur="1" fill="hold" display="0" masterRel="sameClick" afterEffect="1">
                                          <p:stCondLst>
                                            <p:cond evt="end" delay="0">
                                              <p:tn val="577"/>
                                            </p:cond>
                                          </p:stCondLst>
                                        </p:cTn>
                                        <p:tgtEl>
                                          <p:spTgt spid="112785"/>
                                        </p:tgtEl>
                                        <p:attrNameLst>
                                          <p:attrName>style.visibility</p:attrName>
                                        </p:attrNameLst>
                                      </p:cBhvr>
                                      <p:to>
                                        <p:strVal val="hidden"/>
                                      </p:to>
                                    </p:set>
                                  </p:subTnLst>
                                </p:cTn>
                              </p:par>
                              <p:par>
                                <p:cTn id="579" presetID="1" presetClass="entr" presetSubtype="0" fill="hold" nodeType="withEffect">
                                  <p:stCondLst>
                                    <p:cond delay="500"/>
                                  </p:stCondLst>
                                  <p:childTnLst>
                                    <p:set>
                                      <p:cBhvr>
                                        <p:cTn id="580" dur="1" fill="hold">
                                          <p:stCondLst>
                                            <p:cond delay="0"/>
                                          </p:stCondLst>
                                        </p:cTn>
                                        <p:tgtEl>
                                          <p:spTgt spid="112786"/>
                                        </p:tgtEl>
                                        <p:attrNameLst>
                                          <p:attrName>style.visibility</p:attrName>
                                        </p:attrNameLst>
                                      </p:cBhvr>
                                      <p:to>
                                        <p:strVal val="visible"/>
                                      </p:to>
                                    </p:set>
                                  </p:childTnLst>
                                </p:cTn>
                              </p:par>
                              <p:par>
                                <p:cTn id="581" presetID="1" presetClass="path" presetSubtype="0" autoRev="1" fill="hold" nodeType="withEffect">
                                  <p:stCondLst>
                                    <p:cond delay="500"/>
                                  </p:stCondLst>
                                  <p:childTnLst>
                                    <p:animMotion origin="layout" path="M -1.66667E-6 -0.00509 L -1.66667E-6 -0.01042 " pathEditMode="relative" rAng="0" ptsTypes="AA">
                                      <p:cBhvr>
                                        <p:cTn id="582" dur="100" fill="hold"/>
                                        <p:tgtEl>
                                          <p:spTgt spid="112786"/>
                                        </p:tgtEl>
                                        <p:attrNameLst>
                                          <p:attrName>ppt_x</p:attrName>
                                          <p:attrName>ppt_y</p:attrName>
                                        </p:attrNameLst>
                                      </p:cBhvr>
                                      <p:rCtr x="0" y="-278"/>
                                    </p:animMotion>
                                  </p:childTnLst>
                                  <p:subTnLst>
                                    <p:set>
                                      <p:cBhvr override="childStyle">
                                        <p:cTn dur="1" fill="hold" display="0" masterRel="sameClick" afterEffect="1">
                                          <p:stCondLst>
                                            <p:cond evt="end" delay="0">
                                              <p:tn val="581"/>
                                            </p:cond>
                                          </p:stCondLst>
                                        </p:cTn>
                                        <p:tgtEl>
                                          <p:spTgt spid="112786"/>
                                        </p:tgtEl>
                                        <p:attrNameLst>
                                          <p:attrName>style.visibility</p:attrName>
                                        </p:attrNameLst>
                                      </p:cBhvr>
                                      <p:to>
                                        <p:strVal val="hidden"/>
                                      </p:to>
                                    </p:set>
                                  </p:subTnLst>
                                </p:cTn>
                              </p:par>
                              <p:par>
                                <p:cTn id="583" presetID="1" presetClass="entr" presetSubtype="0" fill="hold" nodeType="withEffect">
                                  <p:stCondLst>
                                    <p:cond delay="300"/>
                                  </p:stCondLst>
                                  <p:childTnLst>
                                    <p:set>
                                      <p:cBhvr>
                                        <p:cTn id="584" dur="1" fill="hold">
                                          <p:stCondLst>
                                            <p:cond delay="0"/>
                                          </p:stCondLst>
                                        </p:cTn>
                                        <p:tgtEl>
                                          <p:spTgt spid="112787"/>
                                        </p:tgtEl>
                                        <p:attrNameLst>
                                          <p:attrName>style.visibility</p:attrName>
                                        </p:attrNameLst>
                                      </p:cBhvr>
                                      <p:to>
                                        <p:strVal val="visible"/>
                                      </p:to>
                                    </p:set>
                                  </p:childTnLst>
                                </p:cTn>
                              </p:par>
                              <p:par>
                                <p:cTn id="585" presetID="1" presetClass="path" presetSubtype="0" autoRev="1" fill="hold" nodeType="withEffect">
                                  <p:stCondLst>
                                    <p:cond delay="300"/>
                                  </p:stCondLst>
                                  <p:childTnLst>
                                    <p:animMotion origin="layout" path="M -1.66667E-6 -0.00509 L -1.66667E-6 -0.01042 " pathEditMode="relative" rAng="0" ptsTypes="AA">
                                      <p:cBhvr>
                                        <p:cTn id="586" dur="100" fill="hold"/>
                                        <p:tgtEl>
                                          <p:spTgt spid="112787"/>
                                        </p:tgtEl>
                                        <p:attrNameLst>
                                          <p:attrName>ppt_x</p:attrName>
                                          <p:attrName>ppt_y</p:attrName>
                                        </p:attrNameLst>
                                      </p:cBhvr>
                                      <p:rCtr x="0" y="-278"/>
                                    </p:animMotion>
                                  </p:childTnLst>
                                  <p:subTnLst>
                                    <p:set>
                                      <p:cBhvr override="childStyle">
                                        <p:cTn dur="1" fill="hold" display="0" masterRel="sameClick" afterEffect="1">
                                          <p:stCondLst>
                                            <p:cond evt="end" delay="0">
                                              <p:tn val="585"/>
                                            </p:cond>
                                          </p:stCondLst>
                                        </p:cTn>
                                        <p:tgtEl>
                                          <p:spTgt spid="112787"/>
                                        </p:tgtEl>
                                        <p:attrNameLst>
                                          <p:attrName>style.visibility</p:attrName>
                                        </p:attrNameLst>
                                      </p:cBhvr>
                                      <p:to>
                                        <p:strVal val="hidden"/>
                                      </p:to>
                                    </p:set>
                                  </p:subTnLst>
                                </p:cTn>
                              </p:par>
                              <p:par>
                                <p:cTn id="587" presetID="1" presetClass="entr" presetSubtype="0" fill="hold" nodeType="withEffect">
                                  <p:stCondLst>
                                    <p:cond delay="300"/>
                                  </p:stCondLst>
                                  <p:childTnLst>
                                    <p:set>
                                      <p:cBhvr>
                                        <p:cTn id="588" dur="1" fill="hold">
                                          <p:stCondLst>
                                            <p:cond delay="0"/>
                                          </p:stCondLst>
                                        </p:cTn>
                                        <p:tgtEl>
                                          <p:spTgt spid="112788"/>
                                        </p:tgtEl>
                                        <p:attrNameLst>
                                          <p:attrName>style.visibility</p:attrName>
                                        </p:attrNameLst>
                                      </p:cBhvr>
                                      <p:to>
                                        <p:strVal val="visible"/>
                                      </p:to>
                                    </p:set>
                                  </p:childTnLst>
                                </p:cTn>
                              </p:par>
                              <p:par>
                                <p:cTn id="589" presetID="1" presetClass="path" presetSubtype="0" autoRev="1" fill="hold" nodeType="withEffect">
                                  <p:stCondLst>
                                    <p:cond delay="300"/>
                                  </p:stCondLst>
                                  <p:childTnLst>
                                    <p:animMotion origin="layout" path="M -1.66667E-6 -0.00509 L -1.66667E-6 -0.01042 " pathEditMode="relative" rAng="0" ptsTypes="AA">
                                      <p:cBhvr>
                                        <p:cTn id="590" dur="100" fill="hold"/>
                                        <p:tgtEl>
                                          <p:spTgt spid="112788"/>
                                        </p:tgtEl>
                                        <p:attrNameLst>
                                          <p:attrName>ppt_x</p:attrName>
                                          <p:attrName>ppt_y</p:attrName>
                                        </p:attrNameLst>
                                      </p:cBhvr>
                                      <p:rCtr x="0" y="-278"/>
                                    </p:animMotion>
                                  </p:childTnLst>
                                  <p:subTnLst>
                                    <p:set>
                                      <p:cBhvr override="childStyle">
                                        <p:cTn dur="1" fill="hold" display="0" masterRel="sameClick" afterEffect="1">
                                          <p:stCondLst>
                                            <p:cond evt="end" delay="0">
                                              <p:tn val="589"/>
                                            </p:cond>
                                          </p:stCondLst>
                                        </p:cTn>
                                        <p:tgtEl>
                                          <p:spTgt spid="112788"/>
                                        </p:tgtEl>
                                        <p:attrNameLst>
                                          <p:attrName>style.visibility</p:attrName>
                                        </p:attrNameLst>
                                      </p:cBhvr>
                                      <p:to>
                                        <p:strVal val="hidden"/>
                                      </p:to>
                                    </p:set>
                                  </p:subTnLst>
                                </p:cTn>
                              </p:par>
                              <p:par>
                                <p:cTn id="591" presetID="1" presetClass="entr" presetSubtype="0" fill="hold" nodeType="withEffect">
                                  <p:stCondLst>
                                    <p:cond delay="1400"/>
                                  </p:stCondLst>
                                  <p:childTnLst>
                                    <p:set>
                                      <p:cBhvr>
                                        <p:cTn id="592" dur="1" fill="hold">
                                          <p:stCondLst>
                                            <p:cond delay="0"/>
                                          </p:stCondLst>
                                        </p:cTn>
                                        <p:tgtEl>
                                          <p:spTgt spid="112789"/>
                                        </p:tgtEl>
                                        <p:attrNameLst>
                                          <p:attrName>style.visibility</p:attrName>
                                        </p:attrNameLst>
                                      </p:cBhvr>
                                      <p:to>
                                        <p:strVal val="visible"/>
                                      </p:to>
                                    </p:set>
                                  </p:childTnLst>
                                </p:cTn>
                              </p:par>
                              <p:par>
                                <p:cTn id="593" presetID="1" presetClass="path" presetSubtype="0" autoRev="1" fill="hold" nodeType="withEffect">
                                  <p:stCondLst>
                                    <p:cond delay="1400"/>
                                  </p:stCondLst>
                                  <p:childTnLst>
                                    <p:animMotion origin="layout" path="M -1.66667E-6 -0.00509 L -1.66667E-6 -0.01042 " pathEditMode="relative" rAng="0" ptsTypes="AA">
                                      <p:cBhvr>
                                        <p:cTn id="594" dur="100" fill="hold"/>
                                        <p:tgtEl>
                                          <p:spTgt spid="112789"/>
                                        </p:tgtEl>
                                        <p:attrNameLst>
                                          <p:attrName>ppt_x</p:attrName>
                                          <p:attrName>ppt_y</p:attrName>
                                        </p:attrNameLst>
                                      </p:cBhvr>
                                      <p:rCtr x="0" y="-278"/>
                                    </p:animMotion>
                                  </p:childTnLst>
                                  <p:subTnLst>
                                    <p:set>
                                      <p:cBhvr override="childStyle">
                                        <p:cTn dur="1" fill="hold" display="0" masterRel="sameClick" afterEffect="1">
                                          <p:stCondLst>
                                            <p:cond evt="end" delay="0">
                                              <p:tn val="593"/>
                                            </p:cond>
                                          </p:stCondLst>
                                        </p:cTn>
                                        <p:tgtEl>
                                          <p:spTgt spid="112789"/>
                                        </p:tgtEl>
                                        <p:attrNameLst>
                                          <p:attrName>style.visibility</p:attrName>
                                        </p:attrNameLst>
                                      </p:cBhvr>
                                      <p:to>
                                        <p:strVal val="hidden"/>
                                      </p:to>
                                    </p:set>
                                  </p:subTnLst>
                                </p:cTn>
                              </p:par>
                              <p:par>
                                <p:cTn id="595" presetID="1" presetClass="entr" presetSubtype="0" fill="hold" nodeType="withEffect">
                                  <p:stCondLst>
                                    <p:cond delay="100"/>
                                  </p:stCondLst>
                                  <p:childTnLst>
                                    <p:set>
                                      <p:cBhvr>
                                        <p:cTn id="596" dur="1" fill="hold">
                                          <p:stCondLst>
                                            <p:cond delay="0"/>
                                          </p:stCondLst>
                                        </p:cTn>
                                        <p:tgtEl>
                                          <p:spTgt spid="112790"/>
                                        </p:tgtEl>
                                        <p:attrNameLst>
                                          <p:attrName>style.visibility</p:attrName>
                                        </p:attrNameLst>
                                      </p:cBhvr>
                                      <p:to>
                                        <p:strVal val="visible"/>
                                      </p:to>
                                    </p:set>
                                  </p:childTnLst>
                                </p:cTn>
                              </p:par>
                              <p:par>
                                <p:cTn id="597" presetID="1" presetClass="path" presetSubtype="0" autoRev="1" fill="hold" nodeType="withEffect">
                                  <p:stCondLst>
                                    <p:cond delay="100"/>
                                  </p:stCondLst>
                                  <p:childTnLst>
                                    <p:animMotion origin="layout" path="M -1.66667E-6 -0.00509 L -1.66667E-6 -0.01042 " pathEditMode="relative" rAng="0" ptsTypes="AA">
                                      <p:cBhvr>
                                        <p:cTn id="598" dur="100" fill="hold"/>
                                        <p:tgtEl>
                                          <p:spTgt spid="112790"/>
                                        </p:tgtEl>
                                        <p:attrNameLst>
                                          <p:attrName>ppt_x</p:attrName>
                                          <p:attrName>ppt_y</p:attrName>
                                        </p:attrNameLst>
                                      </p:cBhvr>
                                      <p:rCtr x="0" y="-278"/>
                                    </p:animMotion>
                                  </p:childTnLst>
                                  <p:subTnLst>
                                    <p:set>
                                      <p:cBhvr override="childStyle">
                                        <p:cTn dur="1" fill="hold" display="0" masterRel="sameClick" afterEffect="1">
                                          <p:stCondLst>
                                            <p:cond evt="end" delay="0">
                                              <p:tn val="597"/>
                                            </p:cond>
                                          </p:stCondLst>
                                        </p:cTn>
                                        <p:tgtEl>
                                          <p:spTgt spid="112790"/>
                                        </p:tgtEl>
                                        <p:attrNameLst>
                                          <p:attrName>style.visibility</p:attrName>
                                        </p:attrNameLst>
                                      </p:cBhvr>
                                      <p:to>
                                        <p:strVal val="hidden"/>
                                      </p:to>
                                    </p:set>
                                  </p:subTnLst>
                                </p:cTn>
                              </p:par>
                              <p:par>
                                <p:cTn id="599" presetID="1" presetClass="entr" presetSubtype="0" fill="hold" nodeType="withEffect">
                                  <p:stCondLst>
                                    <p:cond delay="1000"/>
                                  </p:stCondLst>
                                  <p:childTnLst>
                                    <p:set>
                                      <p:cBhvr>
                                        <p:cTn id="600" dur="1" fill="hold">
                                          <p:stCondLst>
                                            <p:cond delay="0"/>
                                          </p:stCondLst>
                                        </p:cTn>
                                        <p:tgtEl>
                                          <p:spTgt spid="112791"/>
                                        </p:tgtEl>
                                        <p:attrNameLst>
                                          <p:attrName>style.visibility</p:attrName>
                                        </p:attrNameLst>
                                      </p:cBhvr>
                                      <p:to>
                                        <p:strVal val="visible"/>
                                      </p:to>
                                    </p:set>
                                  </p:childTnLst>
                                </p:cTn>
                              </p:par>
                              <p:par>
                                <p:cTn id="601" presetID="1" presetClass="path" presetSubtype="0" autoRev="1" fill="hold" nodeType="withEffect">
                                  <p:stCondLst>
                                    <p:cond delay="1000"/>
                                  </p:stCondLst>
                                  <p:childTnLst>
                                    <p:animMotion origin="layout" path="M -1.66667E-6 -0.00509 L -1.66667E-6 -0.01042 " pathEditMode="relative" rAng="0" ptsTypes="AA">
                                      <p:cBhvr>
                                        <p:cTn id="602" dur="100" fill="hold"/>
                                        <p:tgtEl>
                                          <p:spTgt spid="112791"/>
                                        </p:tgtEl>
                                        <p:attrNameLst>
                                          <p:attrName>ppt_x</p:attrName>
                                          <p:attrName>ppt_y</p:attrName>
                                        </p:attrNameLst>
                                      </p:cBhvr>
                                      <p:rCtr x="0" y="-278"/>
                                    </p:animMotion>
                                  </p:childTnLst>
                                  <p:subTnLst>
                                    <p:set>
                                      <p:cBhvr override="childStyle">
                                        <p:cTn dur="1" fill="hold" display="0" masterRel="sameClick" afterEffect="1">
                                          <p:stCondLst>
                                            <p:cond evt="end" delay="0">
                                              <p:tn val="601"/>
                                            </p:cond>
                                          </p:stCondLst>
                                        </p:cTn>
                                        <p:tgtEl>
                                          <p:spTgt spid="112791"/>
                                        </p:tgtEl>
                                        <p:attrNameLst>
                                          <p:attrName>style.visibility</p:attrName>
                                        </p:attrNameLst>
                                      </p:cBhvr>
                                      <p:to>
                                        <p:strVal val="hidden"/>
                                      </p:to>
                                    </p:set>
                                  </p:subTnLst>
                                </p:cTn>
                              </p:par>
                              <p:par>
                                <p:cTn id="603" presetID="1" presetClass="entr" presetSubtype="0" fill="hold" nodeType="withEffect">
                                  <p:stCondLst>
                                    <p:cond delay="1000"/>
                                  </p:stCondLst>
                                  <p:childTnLst>
                                    <p:set>
                                      <p:cBhvr>
                                        <p:cTn id="604" dur="1" fill="hold">
                                          <p:stCondLst>
                                            <p:cond delay="0"/>
                                          </p:stCondLst>
                                        </p:cTn>
                                        <p:tgtEl>
                                          <p:spTgt spid="112792"/>
                                        </p:tgtEl>
                                        <p:attrNameLst>
                                          <p:attrName>style.visibility</p:attrName>
                                        </p:attrNameLst>
                                      </p:cBhvr>
                                      <p:to>
                                        <p:strVal val="visible"/>
                                      </p:to>
                                    </p:set>
                                  </p:childTnLst>
                                </p:cTn>
                              </p:par>
                              <p:par>
                                <p:cTn id="605" presetID="1" presetClass="path" presetSubtype="0" autoRev="1" fill="hold" nodeType="withEffect">
                                  <p:stCondLst>
                                    <p:cond delay="1000"/>
                                  </p:stCondLst>
                                  <p:childTnLst>
                                    <p:animMotion origin="layout" path="M -1.66667E-6 -0.00509 L -1.66667E-6 -0.01042 " pathEditMode="relative" rAng="0" ptsTypes="AA">
                                      <p:cBhvr>
                                        <p:cTn id="606" dur="100" fill="hold"/>
                                        <p:tgtEl>
                                          <p:spTgt spid="112792"/>
                                        </p:tgtEl>
                                        <p:attrNameLst>
                                          <p:attrName>ppt_x</p:attrName>
                                          <p:attrName>ppt_y</p:attrName>
                                        </p:attrNameLst>
                                      </p:cBhvr>
                                      <p:rCtr x="0" y="-278"/>
                                    </p:animMotion>
                                  </p:childTnLst>
                                  <p:subTnLst>
                                    <p:set>
                                      <p:cBhvr override="childStyle">
                                        <p:cTn dur="1" fill="hold" display="0" masterRel="sameClick" afterEffect="1">
                                          <p:stCondLst>
                                            <p:cond evt="end" delay="0">
                                              <p:tn val="605"/>
                                            </p:cond>
                                          </p:stCondLst>
                                        </p:cTn>
                                        <p:tgtEl>
                                          <p:spTgt spid="112792"/>
                                        </p:tgtEl>
                                        <p:attrNameLst>
                                          <p:attrName>style.visibility</p:attrName>
                                        </p:attrNameLst>
                                      </p:cBhvr>
                                      <p:to>
                                        <p:strVal val="hidden"/>
                                      </p:to>
                                    </p:set>
                                  </p:subTnLst>
                                </p:cTn>
                              </p:par>
                            </p:childTnLst>
                          </p:cTn>
                        </p:par>
                        <p:par>
                          <p:cTn id="607" fill="hold" nodeType="afterGroup">
                            <p:stCondLst>
                              <p:cond delay="26000"/>
                            </p:stCondLst>
                            <p:childTnLst>
                              <p:par>
                                <p:cTn id="608" presetID="22" presetClass="exit" presetSubtype="1" fill="hold" grpId="1" nodeType="afterEffect">
                                  <p:stCondLst>
                                    <p:cond delay="0"/>
                                  </p:stCondLst>
                                  <p:childTnLst>
                                    <p:animEffect transition="out" filter="wipe(up)">
                                      <p:cBhvr>
                                        <p:cTn id="609" dur="500"/>
                                        <p:tgtEl>
                                          <p:spTgt spid="112646"/>
                                        </p:tgtEl>
                                      </p:cBhvr>
                                    </p:animEffect>
                                    <p:set>
                                      <p:cBhvr>
                                        <p:cTn id="610" dur="1" fill="hold">
                                          <p:stCondLst>
                                            <p:cond delay="499"/>
                                          </p:stCondLst>
                                        </p:cTn>
                                        <p:tgtEl>
                                          <p:spTgt spid="1126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animBg="1"/>
      <p:bldP spid="112646" grpId="1" animBg="1"/>
      <p:bldP spid="11279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456238" y="4829175"/>
            <a:ext cx="3167062"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sz="2600" b="1">
                <a:solidFill>
                  <a:srgbClr val="990033"/>
                </a:solidFill>
                <a:latin typeface="Garamond" pitchFamily="18" charset="0"/>
              </a:rPr>
              <a:t>elettroscopio caricato negativamente</a:t>
            </a:r>
          </a:p>
        </p:txBody>
      </p:sp>
      <p:sp>
        <p:nvSpPr>
          <p:cNvPr id="20483" name="Rectangle 3"/>
          <p:cNvSpPr>
            <a:spLocks noChangeArrowheads="1"/>
          </p:cNvSpPr>
          <p:nvPr/>
        </p:nvSpPr>
        <p:spPr bwMode="auto">
          <a:xfrm>
            <a:off x="3995738" y="1374775"/>
            <a:ext cx="1116012" cy="360363"/>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pic>
        <p:nvPicPr>
          <p:cNvPr id="20484" name="Picture 4" descr="asta mobile"/>
          <p:cNvPicPr>
            <a:picLocks noChangeAspect="1" noChangeArrowheads="1"/>
          </p:cNvPicPr>
          <p:nvPr/>
        </p:nvPicPr>
        <p:blipFill>
          <a:blip r:embed="rId2">
            <a:lum bright="-10000" contrast="40000"/>
            <a:extLst>
              <a:ext uri="{28A0092B-C50C-407E-A947-70E740481C1C}">
                <a14:useLocalDpi xmlns:a14="http://schemas.microsoft.com/office/drawing/2010/main" val="0"/>
              </a:ext>
            </a:extLst>
          </a:blip>
          <a:srcRect/>
          <a:stretch>
            <a:fillRect/>
          </a:stretch>
        </p:blipFill>
        <p:spPr bwMode="auto">
          <a:xfrm rot="2060402">
            <a:off x="4427538" y="2849563"/>
            <a:ext cx="309562"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elettroscopio no barret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698625"/>
            <a:ext cx="30749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6"/>
          <p:cNvSpPr txBox="1">
            <a:spLocks noChangeArrowheads="1"/>
          </p:cNvSpPr>
          <p:nvPr/>
        </p:nvSpPr>
        <p:spPr bwMode="auto">
          <a:xfrm>
            <a:off x="5795963" y="511175"/>
            <a:ext cx="1116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b="1">
                <a:latin typeface="Garamond" pitchFamily="18" charset="0"/>
              </a:rPr>
              <a:t>vetro</a:t>
            </a:r>
          </a:p>
        </p:txBody>
      </p:sp>
      <p:sp>
        <p:nvSpPr>
          <p:cNvPr id="113671" name="AutoShape 7"/>
          <p:cNvSpPr>
            <a:spLocks noChangeArrowheads="1"/>
          </p:cNvSpPr>
          <p:nvPr/>
        </p:nvSpPr>
        <p:spPr bwMode="auto">
          <a:xfrm rot="10800000">
            <a:off x="3995738" y="908050"/>
            <a:ext cx="1116012" cy="4667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153 w 21600"/>
              <a:gd name="T13" fmla="*/ 2153 h 21600"/>
              <a:gd name="T14" fmla="*/ 19447 w 21600"/>
              <a:gd name="T15" fmla="*/ 19447 h 21600"/>
            </a:gdLst>
            <a:ahLst/>
            <a:cxnLst>
              <a:cxn ang="T8">
                <a:pos x="T0" y="T1"/>
              </a:cxn>
              <a:cxn ang="T9">
                <a:pos x="T2" y="T3"/>
              </a:cxn>
              <a:cxn ang="T10">
                <a:pos x="T4" y="T5"/>
              </a:cxn>
              <a:cxn ang="T11">
                <a:pos x="T6" y="T7"/>
              </a:cxn>
            </a:cxnLst>
            <a:rect l="T12" t="T13" r="T14" b="T15"/>
            <a:pathLst>
              <a:path w="21600" h="21600">
                <a:moveTo>
                  <a:pt x="0" y="0"/>
                </a:moveTo>
                <a:lnTo>
                  <a:pt x="706" y="21600"/>
                </a:lnTo>
                <a:lnTo>
                  <a:pt x="20894" y="21600"/>
                </a:lnTo>
                <a:lnTo>
                  <a:pt x="21600" y="0"/>
                </a:lnTo>
                <a:lnTo>
                  <a:pt x="0" y="0"/>
                </a:lnTo>
                <a:close/>
              </a:path>
            </a:pathLst>
          </a:cu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sp>
        <p:nvSpPr>
          <p:cNvPr id="113672" name="AutoShape 8"/>
          <p:cNvSpPr>
            <a:spLocks noChangeArrowheads="1"/>
          </p:cNvSpPr>
          <p:nvPr/>
        </p:nvSpPr>
        <p:spPr bwMode="auto">
          <a:xfrm rot="10800000">
            <a:off x="4032250" y="-254000"/>
            <a:ext cx="1044575" cy="11604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875 w 21600"/>
              <a:gd name="T13" fmla="*/ 2875 h 21600"/>
              <a:gd name="T14" fmla="*/ 18725 w 21600"/>
              <a:gd name="T15" fmla="*/ 18725 h 21600"/>
            </a:gdLst>
            <a:ahLst/>
            <a:cxnLst>
              <a:cxn ang="T8">
                <a:pos x="T0" y="T1"/>
              </a:cxn>
              <a:cxn ang="T9">
                <a:pos x="T2" y="T3"/>
              </a:cxn>
              <a:cxn ang="T10">
                <a:pos x="T4" y="T5"/>
              </a:cxn>
              <a:cxn ang="T11">
                <a:pos x="T6" y="T7"/>
              </a:cxn>
            </a:cxnLst>
            <a:rect l="T12" t="T13" r="T14" b="T15"/>
            <a:pathLst>
              <a:path w="21600" h="21600">
                <a:moveTo>
                  <a:pt x="0" y="0"/>
                </a:moveTo>
                <a:lnTo>
                  <a:pt x="2150" y="21600"/>
                </a:lnTo>
                <a:lnTo>
                  <a:pt x="19450" y="21600"/>
                </a:lnTo>
                <a:lnTo>
                  <a:pt x="21600" y="0"/>
                </a:lnTo>
                <a:lnTo>
                  <a:pt x="0" y="0"/>
                </a:lnTo>
                <a:close/>
              </a:path>
            </a:pathLst>
          </a:cu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sp>
        <p:nvSpPr>
          <p:cNvPr id="20489" name="Rectangle 9"/>
          <p:cNvSpPr>
            <a:spLocks noChangeArrowheads="1"/>
          </p:cNvSpPr>
          <p:nvPr/>
        </p:nvSpPr>
        <p:spPr bwMode="auto">
          <a:xfrm>
            <a:off x="3492500" y="511175"/>
            <a:ext cx="2159000" cy="396875"/>
          </a:xfrm>
          <a:prstGeom prst="rect">
            <a:avLst/>
          </a:prstGeom>
          <a:solidFill>
            <a:srgbClr val="CCFFFF">
              <a:alpha val="7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sp>
        <p:nvSpPr>
          <p:cNvPr id="20490" name="Rectangle 10"/>
          <p:cNvSpPr>
            <a:spLocks noChangeArrowheads="1"/>
          </p:cNvSpPr>
          <p:nvPr/>
        </p:nvSpPr>
        <p:spPr bwMode="auto">
          <a:xfrm>
            <a:off x="5148263" y="14779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b="1"/>
              <a:t>Zn</a:t>
            </a:r>
          </a:p>
        </p:txBody>
      </p:sp>
      <p:sp>
        <p:nvSpPr>
          <p:cNvPr id="113675" name="Text Box 11"/>
          <p:cNvSpPr txBox="1">
            <a:spLocks noChangeArrowheads="1"/>
          </p:cNvSpPr>
          <p:nvPr/>
        </p:nvSpPr>
        <p:spPr bwMode="auto">
          <a:xfrm>
            <a:off x="179388" y="404813"/>
            <a:ext cx="3240087" cy="378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400">
                <a:latin typeface="Garamond" pitchFamily="18" charset="0"/>
              </a:rPr>
              <a:t>Posizioniamo una lastra di vetro tra la lampada e il disco di Zinco e carichia-mo negativamente l’elet-troscopio.</a:t>
            </a:r>
          </a:p>
          <a:p>
            <a:pPr eaLnBrk="1" hangingPunct="1"/>
            <a:r>
              <a:rPr lang="it-IT" sz="2400">
                <a:latin typeface="Garamond" pitchFamily="18" charset="0"/>
              </a:rPr>
              <a:t>Se illuminiamo il tutto con la luce emessa dalla lampada a vapori di mercurio </a:t>
            </a:r>
            <a:br>
              <a:rPr lang="it-IT" sz="2400">
                <a:latin typeface="Garamond" pitchFamily="18" charset="0"/>
              </a:rPr>
            </a:br>
            <a:r>
              <a:rPr lang="it-IT" sz="2400">
                <a:latin typeface="Garamond" pitchFamily="18" charset="0"/>
              </a:rPr>
              <a:t>osserviamo ...</a:t>
            </a:r>
          </a:p>
        </p:txBody>
      </p:sp>
      <p:sp>
        <p:nvSpPr>
          <p:cNvPr id="113676" name="Text Box 12"/>
          <p:cNvSpPr txBox="1">
            <a:spLocks noChangeArrowheads="1"/>
          </p:cNvSpPr>
          <p:nvPr/>
        </p:nvSpPr>
        <p:spPr bwMode="auto">
          <a:xfrm>
            <a:off x="5683250" y="1801813"/>
            <a:ext cx="31464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400">
                <a:latin typeface="Garamond" pitchFamily="18" charset="0"/>
              </a:rPr>
              <a:t>Perché il vetro è opaco alla luce UV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100"/>
                                        <p:tgtEl>
                                          <p:spTgt spid="113675"/>
                                        </p:tgtEl>
                                      </p:cBhvr>
                                    </p:animEffect>
                                    <p:set>
                                      <p:cBhvr>
                                        <p:cTn id="7" dur="1" fill="hold">
                                          <p:stCondLst>
                                            <p:cond delay="99"/>
                                          </p:stCondLst>
                                        </p:cTn>
                                        <p:tgtEl>
                                          <p:spTgt spid="113675"/>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113672"/>
                                        </p:tgtEl>
                                        <p:attrNameLst>
                                          <p:attrName>style.visibility</p:attrName>
                                        </p:attrNameLst>
                                      </p:cBhvr>
                                      <p:to>
                                        <p:strVal val="visible"/>
                                      </p:to>
                                    </p:set>
                                    <p:animEffect transition="in" filter="wipe(up)">
                                      <p:cBhvr>
                                        <p:cTn id="10" dur="1000"/>
                                        <p:tgtEl>
                                          <p:spTgt spid="113672"/>
                                        </p:tgtEl>
                                      </p:cBhvr>
                                    </p:animEffect>
                                  </p:childTnLst>
                                </p:cTn>
                              </p:par>
                            </p:childTnLst>
                          </p:cTn>
                        </p:par>
                        <p:par>
                          <p:cTn id="11" fill="hold" nodeType="afterGroup">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113671"/>
                                        </p:tgtEl>
                                        <p:attrNameLst>
                                          <p:attrName>style.visibility</p:attrName>
                                        </p:attrNameLst>
                                      </p:cBhvr>
                                      <p:to>
                                        <p:strVal val="visible"/>
                                      </p:to>
                                    </p:set>
                                    <p:animEffect transition="in" filter="wipe(up)">
                                      <p:cBhvr>
                                        <p:cTn id="14" dur="500"/>
                                        <p:tgtEl>
                                          <p:spTgt spid="11367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3676"/>
                                        </p:tgtEl>
                                        <p:attrNameLst>
                                          <p:attrName>style.visibility</p:attrName>
                                        </p:attrNameLst>
                                      </p:cBhvr>
                                      <p:to>
                                        <p:strVal val="visible"/>
                                      </p:to>
                                    </p:set>
                                    <p:anim calcmode="lin" valueType="num">
                                      <p:cBhvr additive="base">
                                        <p:cTn id="19" dur="500" fill="hold"/>
                                        <p:tgtEl>
                                          <p:spTgt spid="113676"/>
                                        </p:tgtEl>
                                        <p:attrNameLst>
                                          <p:attrName>ppt_x</p:attrName>
                                        </p:attrNameLst>
                                      </p:cBhvr>
                                      <p:tavLst>
                                        <p:tav tm="0">
                                          <p:val>
                                            <p:strVal val="#ppt_x"/>
                                          </p:val>
                                        </p:tav>
                                        <p:tav tm="100000">
                                          <p:val>
                                            <p:strVal val="#ppt_x"/>
                                          </p:val>
                                        </p:tav>
                                      </p:tavLst>
                                    </p:anim>
                                    <p:anim calcmode="lin" valueType="num">
                                      <p:cBhvr additive="base">
                                        <p:cTn id="20" dur="500" fill="hold"/>
                                        <p:tgtEl>
                                          <p:spTgt spid="113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nimBg="1"/>
      <p:bldP spid="113672" grpId="0" animBg="1"/>
      <p:bldP spid="113675" grpId="0"/>
      <p:bldP spid="1136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653088" y="4829175"/>
            <a:ext cx="3167062"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sz="2600" b="1">
                <a:solidFill>
                  <a:srgbClr val="990033"/>
                </a:solidFill>
                <a:latin typeface="Garamond" pitchFamily="18" charset="0"/>
              </a:rPr>
              <a:t>elettroscopio caricato negativamente</a:t>
            </a:r>
          </a:p>
        </p:txBody>
      </p:sp>
      <p:sp>
        <p:nvSpPr>
          <p:cNvPr id="114691" name="AutoShape 3"/>
          <p:cNvSpPr>
            <a:spLocks noChangeArrowheads="1"/>
          </p:cNvSpPr>
          <p:nvPr/>
        </p:nvSpPr>
        <p:spPr bwMode="auto">
          <a:xfrm rot="10800000">
            <a:off x="3995738" y="762000"/>
            <a:ext cx="1116012" cy="1625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251 w 21600"/>
              <a:gd name="T13" fmla="*/ 3251 h 21600"/>
              <a:gd name="T14" fmla="*/ 18349 w 21600"/>
              <a:gd name="T15" fmla="*/ 18349 h 21600"/>
            </a:gdLst>
            <a:ahLst/>
            <a:cxnLst>
              <a:cxn ang="T8">
                <a:pos x="T0" y="T1"/>
              </a:cxn>
              <a:cxn ang="T9">
                <a:pos x="T2" y="T3"/>
              </a:cxn>
              <a:cxn ang="T10">
                <a:pos x="T4" y="T5"/>
              </a:cxn>
              <a:cxn ang="T11">
                <a:pos x="T6" y="T7"/>
              </a:cxn>
            </a:cxnLst>
            <a:rect l="T12" t="T13" r="T14" b="T15"/>
            <a:pathLst>
              <a:path w="21600" h="21600">
                <a:moveTo>
                  <a:pt x="0" y="0"/>
                </a:moveTo>
                <a:lnTo>
                  <a:pt x="2902" y="21600"/>
                </a:lnTo>
                <a:lnTo>
                  <a:pt x="18698" y="21600"/>
                </a:lnTo>
                <a:lnTo>
                  <a:pt x="21600" y="0"/>
                </a:lnTo>
                <a:lnTo>
                  <a:pt x="0" y="0"/>
                </a:lnTo>
                <a:close/>
              </a:path>
            </a:pathLst>
          </a:custGeom>
          <a:solidFill>
            <a:srgbClr val="A5A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sp>
        <p:nvSpPr>
          <p:cNvPr id="21508" name="Rectangle 4"/>
          <p:cNvSpPr>
            <a:spLocks noChangeArrowheads="1"/>
          </p:cNvSpPr>
          <p:nvPr/>
        </p:nvSpPr>
        <p:spPr bwMode="auto">
          <a:xfrm>
            <a:off x="3995738" y="2386013"/>
            <a:ext cx="1116012" cy="360362"/>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pic>
        <p:nvPicPr>
          <p:cNvPr id="114693" name="Picture 5" descr="asta mobile"/>
          <p:cNvPicPr>
            <a:picLocks noChangeAspect="1" noChangeArrowheads="1"/>
          </p:cNvPicPr>
          <p:nvPr/>
        </p:nvPicPr>
        <p:blipFill>
          <a:blip r:embed="rId2">
            <a:lum bright="-10000" contrast="40000"/>
            <a:extLst>
              <a:ext uri="{28A0092B-C50C-407E-A947-70E740481C1C}">
                <a14:useLocalDpi xmlns:a14="http://schemas.microsoft.com/office/drawing/2010/main" val="0"/>
              </a:ext>
            </a:extLst>
          </a:blip>
          <a:srcRect/>
          <a:stretch>
            <a:fillRect/>
          </a:stretch>
        </p:blipFill>
        <p:spPr bwMode="auto">
          <a:xfrm rot="2060402">
            <a:off x="4427538" y="3860800"/>
            <a:ext cx="309562"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6" descr="elettroscopio no barret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2709863"/>
            <a:ext cx="30749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5" name="AutoShape 7"/>
          <p:cNvSpPr>
            <a:spLocks noChangeArrowheads="1"/>
          </p:cNvSpPr>
          <p:nvPr/>
        </p:nvSpPr>
        <p:spPr bwMode="auto">
          <a:xfrm rot="10800000">
            <a:off x="4141788" y="-171450"/>
            <a:ext cx="822325" cy="9302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959 w 21600"/>
              <a:gd name="T13" fmla="*/ 2959 h 21600"/>
              <a:gd name="T14" fmla="*/ 18641 w 21600"/>
              <a:gd name="T15" fmla="*/ 18641 h 21600"/>
            </a:gdLst>
            <a:ahLst/>
            <a:cxnLst>
              <a:cxn ang="T8">
                <a:pos x="T0" y="T1"/>
              </a:cxn>
              <a:cxn ang="T9">
                <a:pos x="T2" y="T3"/>
              </a:cxn>
              <a:cxn ang="T10">
                <a:pos x="T4" y="T5"/>
              </a:cxn>
              <a:cxn ang="T11">
                <a:pos x="T6" y="T7"/>
              </a:cxn>
            </a:cxnLst>
            <a:rect l="T12" t="T13" r="T14" b="T15"/>
            <a:pathLst>
              <a:path w="21600" h="21600">
                <a:moveTo>
                  <a:pt x="0" y="0"/>
                </a:moveTo>
                <a:lnTo>
                  <a:pt x="2317" y="21600"/>
                </a:lnTo>
                <a:lnTo>
                  <a:pt x="19283" y="21600"/>
                </a:lnTo>
                <a:lnTo>
                  <a:pt x="21600" y="0"/>
                </a:lnTo>
                <a:lnTo>
                  <a:pt x="0" y="0"/>
                </a:lnTo>
                <a:close/>
              </a:path>
            </a:pathLst>
          </a:cu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pic>
        <p:nvPicPr>
          <p:cNvPr id="114696" name="Picture 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25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7" name="Picture 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8" name="Picture 1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9" name="Picture 1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63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00" name="Picture 1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175"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01" name="Picture 1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02" name="Picture 1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325"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03" name="Picture 1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763"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04" name="Picture 1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05" name="Picture 1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7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06" name="Picture 1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95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07" name="Picture 1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763"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08" name="Picture 2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225"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09" name="Picture 2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4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10" name="Picture 2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11" name="Picture 2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12" name="Picture 2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05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13" name="Picture 2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075"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14" name="Picture 2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15" name="Picture 2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7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16" name="Picture 2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43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17" name="Picture 2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18" name="Picture 3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19" name="Picture 3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613"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20" name="Picture 3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21" name="Picture 3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22" name="Picture 3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3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23" name="Picture 3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25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24" name="Picture 3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25" name="Picture 3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26" name="Picture 3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63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27" name="Picture 3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175"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28" name="Picture 4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29" name="Picture 4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325"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30" name="Picture 4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763"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31" name="Picture 4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32" name="Picture 4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7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33" name="Picture 4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95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34" name="Picture 4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763"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35" name="Picture 4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225"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36" name="Picture 4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4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37" name="Picture 4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38" name="Picture 5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39" name="Picture 5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05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40" name="Picture 5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075"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41" name="Picture 5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42" name="Picture 5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7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43" name="Picture 5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43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44" name="Picture 56"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45" name="Picture 57"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46" name="Picture 58"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613"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47" name="Picture 59"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314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48" name="Picture 60"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49" name="Picture 61"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388" y="2314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66" name="Text Box 62"/>
          <p:cNvSpPr txBox="1">
            <a:spLocks noChangeArrowheads="1"/>
          </p:cNvSpPr>
          <p:nvPr/>
        </p:nvSpPr>
        <p:spPr bwMode="auto">
          <a:xfrm>
            <a:off x="6640513" y="2305050"/>
            <a:ext cx="11350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it-IT"/>
          </a:p>
        </p:txBody>
      </p:sp>
      <p:sp>
        <p:nvSpPr>
          <p:cNvPr id="21567" name="Text Box 63"/>
          <p:cNvSpPr txBox="1">
            <a:spLocks noChangeArrowheads="1"/>
          </p:cNvSpPr>
          <p:nvPr/>
        </p:nvSpPr>
        <p:spPr bwMode="auto">
          <a:xfrm>
            <a:off x="5686425" y="441325"/>
            <a:ext cx="131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400" b="1">
                <a:latin typeface="Garamond" pitchFamily="18" charset="0"/>
              </a:rPr>
              <a:t>filtro UV</a:t>
            </a:r>
          </a:p>
        </p:txBody>
      </p:sp>
      <p:sp>
        <p:nvSpPr>
          <p:cNvPr id="21568" name="Rectangle 64"/>
          <p:cNvSpPr>
            <a:spLocks noChangeArrowheads="1"/>
          </p:cNvSpPr>
          <p:nvPr/>
        </p:nvSpPr>
        <p:spPr bwMode="auto">
          <a:xfrm>
            <a:off x="3492500" y="581025"/>
            <a:ext cx="2159000" cy="180975"/>
          </a:xfrm>
          <a:prstGeom prst="rect">
            <a:avLst/>
          </a:prstGeom>
          <a:solidFill>
            <a:schemeClr val="tx1">
              <a:alpha val="59999"/>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sp>
        <p:nvSpPr>
          <p:cNvPr id="21569" name="Rectangle 65"/>
          <p:cNvSpPr>
            <a:spLocks noChangeArrowheads="1"/>
          </p:cNvSpPr>
          <p:nvPr/>
        </p:nvSpPr>
        <p:spPr bwMode="auto">
          <a:xfrm>
            <a:off x="5148263" y="2341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b="1"/>
              <a:t>Zn</a:t>
            </a:r>
          </a:p>
        </p:txBody>
      </p:sp>
      <p:sp>
        <p:nvSpPr>
          <p:cNvPr id="114754" name="Text Box 66"/>
          <p:cNvSpPr txBox="1">
            <a:spLocks noChangeArrowheads="1"/>
          </p:cNvSpPr>
          <p:nvPr/>
        </p:nvSpPr>
        <p:spPr bwMode="auto">
          <a:xfrm>
            <a:off x="179388" y="404813"/>
            <a:ext cx="316865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400">
                <a:latin typeface="Garamond" pitchFamily="18" charset="0"/>
              </a:rPr>
              <a:t>Posizioniamo un filtro UV tra la lampada e il disco di Zinco e carichiamo negativamente l’elettroscopio.</a:t>
            </a:r>
          </a:p>
          <a:p>
            <a:pPr eaLnBrk="1" hangingPunct="1"/>
            <a:r>
              <a:rPr lang="it-IT" sz="2400">
                <a:latin typeface="Garamond" pitchFamily="18" charset="0"/>
              </a:rPr>
              <a:t>Se illuminiamo il tutto con la luce emessa dalla lampada a vapori di mercurio osserviamo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100"/>
                                        <p:tgtEl>
                                          <p:spTgt spid="114754"/>
                                        </p:tgtEl>
                                      </p:cBhvr>
                                    </p:animEffect>
                                    <p:set>
                                      <p:cBhvr>
                                        <p:cTn id="7" dur="1" fill="hold">
                                          <p:stCondLst>
                                            <p:cond delay="99"/>
                                          </p:stCondLst>
                                        </p:cTn>
                                        <p:tgtEl>
                                          <p:spTgt spid="114754"/>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114695"/>
                                        </p:tgtEl>
                                        <p:attrNameLst>
                                          <p:attrName>style.visibility</p:attrName>
                                        </p:attrNameLst>
                                      </p:cBhvr>
                                      <p:to>
                                        <p:strVal val="visible"/>
                                      </p:to>
                                    </p:set>
                                    <p:animEffect transition="in" filter="wipe(up)">
                                      <p:cBhvr>
                                        <p:cTn id="10" dur="500"/>
                                        <p:tgtEl>
                                          <p:spTgt spid="114695"/>
                                        </p:tgtEl>
                                      </p:cBhvr>
                                    </p:animEffect>
                                  </p:childTnLst>
                                </p:cTn>
                              </p:par>
                            </p:childTnLst>
                          </p:cTn>
                        </p:par>
                        <p:par>
                          <p:cTn id="11" fill="hold" nodeType="afterGroup">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14691"/>
                                        </p:tgtEl>
                                        <p:attrNameLst>
                                          <p:attrName>style.visibility</p:attrName>
                                        </p:attrNameLst>
                                      </p:cBhvr>
                                      <p:to>
                                        <p:strVal val="visible"/>
                                      </p:to>
                                    </p:set>
                                    <p:animEffect transition="in" filter="wipe(up)">
                                      <p:cBhvr>
                                        <p:cTn id="14" dur="1000"/>
                                        <p:tgtEl>
                                          <p:spTgt spid="114691"/>
                                        </p:tgtEl>
                                      </p:cBhvr>
                                    </p:animEffect>
                                  </p:childTnLst>
                                </p:cTn>
                              </p:par>
                            </p:childTnLst>
                          </p:cTn>
                        </p:par>
                        <p:par>
                          <p:cTn id="15" fill="hold" nodeType="afterGroup">
                            <p:stCondLst>
                              <p:cond delay="1500"/>
                            </p:stCondLst>
                            <p:childTnLst>
                              <p:par>
                                <p:cTn id="16" presetID="8" presetClass="emph" presetSubtype="0" fill="hold" nodeType="afterEffect">
                                  <p:stCondLst>
                                    <p:cond delay="0"/>
                                  </p:stCondLst>
                                  <p:childTnLst>
                                    <p:animRot by="-2040000">
                                      <p:cBhvr>
                                        <p:cTn id="17" dur="10000" fill="hold"/>
                                        <p:tgtEl>
                                          <p:spTgt spid="114693"/>
                                        </p:tgtEl>
                                        <p:attrNameLst>
                                          <p:attrName>r</p:attrName>
                                        </p:attrNameLst>
                                      </p:cBhvr>
                                    </p:animRot>
                                  </p:childTnLst>
                                </p:cTn>
                              </p:par>
                              <p:par>
                                <p:cTn id="18" presetID="10" presetClass="entr" presetSubtype="0" fill="hold" nodeType="withEffect">
                                  <p:stCondLst>
                                    <p:cond delay="0"/>
                                  </p:stCondLst>
                                  <p:childTnLst>
                                    <p:set>
                                      <p:cBhvr>
                                        <p:cTn id="19" dur="1" fill="hold">
                                          <p:stCondLst>
                                            <p:cond delay="0"/>
                                          </p:stCondLst>
                                        </p:cTn>
                                        <p:tgtEl>
                                          <p:spTgt spid="114696"/>
                                        </p:tgtEl>
                                        <p:attrNameLst>
                                          <p:attrName>style.visibility</p:attrName>
                                        </p:attrNameLst>
                                      </p:cBhvr>
                                      <p:to>
                                        <p:strVal val="visible"/>
                                      </p:to>
                                    </p:set>
                                    <p:animEffect transition="in" filter="fade">
                                      <p:cBhvr>
                                        <p:cTn id="20" dur="500"/>
                                        <p:tgtEl>
                                          <p:spTgt spid="114696"/>
                                        </p:tgtEl>
                                      </p:cBhvr>
                                    </p:animEffect>
                                  </p:childTnLst>
                                </p:cTn>
                              </p:par>
                              <p:par>
                                <p:cTn id="21" presetID="1" presetClass="path" presetSubtype="0" repeatCount="5000" fill="hold" nodeType="withEffect">
                                  <p:stCondLst>
                                    <p:cond delay="0"/>
                                  </p:stCondLst>
                                  <p:childTnLst>
                                    <p:animMotion origin="layout" path="M -0.02396 0.19444 C -0.05625 0.10972 -0.05035 0.01898 -0.00017 -0.00047 " pathEditMode="relative" rAng="-1625426" ptsTypes="ff">
                                      <p:cBhvr>
                                        <p:cTn id="22" dur="2000" spd="-100000" fill="hold"/>
                                        <p:tgtEl>
                                          <p:spTgt spid="114696"/>
                                        </p:tgtEl>
                                        <p:attrNameLst>
                                          <p:attrName>ppt_x</p:attrName>
                                          <p:attrName>ppt_y</p:attrName>
                                        </p:attrNameLst>
                                      </p:cBhvr>
                                      <p:rCtr x="955" y="-10324"/>
                                    </p:animMotion>
                                  </p:childTnLst>
                                  <p:subTnLst>
                                    <p:set>
                                      <p:cBhvr override="childStyle">
                                        <p:cTn dur="1" fill="hold" display="0" masterRel="sameClick" afterEffect="1">
                                          <p:stCondLst>
                                            <p:cond evt="end" delay="0">
                                              <p:tn val="21"/>
                                            </p:cond>
                                          </p:stCondLst>
                                        </p:cTn>
                                        <p:tgtEl>
                                          <p:spTgt spid="114696"/>
                                        </p:tgtEl>
                                        <p:attrNameLst>
                                          <p:attrName>style.visibility</p:attrName>
                                        </p:attrNameLst>
                                      </p:cBhvr>
                                      <p:to>
                                        <p:strVal val="hidden"/>
                                      </p:to>
                                    </p:set>
                                  </p:subTnLst>
                                </p:cTn>
                              </p:par>
                              <p:par>
                                <p:cTn id="23" presetID="10" presetClass="entr" presetSubtype="0" fill="hold" nodeType="withEffect">
                                  <p:stCondLst>
                                    <p:cond delay="500"/>
                                  </p:stCondLst>
                                  <p:childTnLst>
                                    <p:set>
                                      <p:cBhvr>
                                        <p:cTn id="24" dur="1" fill="hold">
                                          <p:stCondLst>
                                            <p:cond delay="0"/>
                                          </p:stCondLst>
                                        </p:cTn>
                                        <p:tgtEl>
                                          <p:spTgt spid="114697"/>
                                        </p:tgtEl>
                                        <p:attrNameLst>
                                          <p:attrName>style.visibility</p:attrName>
                                        </p:attrNameLst>
                                      </p:cBhvr>
                                      <p:to>
                                        <p:strVal val="visible"/>
                                      </p:to>
                                    </p:set>
                                    <p:animEffect transition="in" filter="fade">
                                      <p:cBhvr>
                                        <p:cTn id="25" dur="500"/>
                                        <p:tgtEl>
                                          <p:spTgt spid="114697"/>
                                        </p:tgtEl>
                                      </p:cBhvr>
                                    </p:animEffect>
                                  </p:childTnLst>
                                </p:cTn>
                              </p:par>
                              <p:par>
                                <p:cTn id="26" presetID="1" presetClass="path" presetSubtype="0" repeatCount="5000" fill="hold" nodeType="withEffect">
                                  <p:stCondLst>
                                    <p:cond delay="500"/>
                                  </p:stCondLst>
                                  <p:childTnLst>
                                    <p:animMotion origin="layout" path="M 0.00156 -0.00463 C 0.04913 -0.12176 0.14983 -0.17037 0.23299 -0.09028 " pathEditMode="relative" rAng="1681686" ptsTypes="ff">
                                      <p:cBhvr>
                                        <p:cTn id="27" dur="2000" fill="hold"/>
                                        <p:tgtEl>
                                          <p:spTgt spid="114697"/>
                                        </p:tgtEl>
                                        <p:attrNameLst>
                                          <p:attrName>ppt_x</p:attrName>
                                          <p:attrName>ppt_y</p:attrName>
                                        </p:attrNameLst>
                                      </p:cBhvr>
                                      <p:rCtr x="11892" y="-5116"/>
                                    </p:animMotion>
                                  </p:childTnLst>
                                  <p:subTnLst>
                                    <p:set>
                                      <p:cBhvr override="childStyle">
                                        <p:cTn dur="1" fill="hold" display="0" masterRel="sameClick" afterEffect="1">
                                          <p:stCondLst>
                                            <p:cond evt="end" delay="0">
                                              <p:tn val="26"/>
                                            </p:cond>
                                          </p:stCondLst>
                                        </p:cTn>
                                        <p:tgtEl>
                                          <p:spTgt spid="114697"/>
                                        </p:tgtEl>
                                        <p:attrNameLst>
                                          <p:attrName>style.visibility</p:attrName>
                                        </p:attrNameLst>
                                      </p:cBhvr>
                                      <p:to>
                                        <p:strVal val="hidden"/>
                                      </p:to>
                                    </p:set>
                                  </p:subTnLst>
                                </p:cTn>
                              </p:par>
                              <p:par>
                                <p:cTn id="28" presetID="10" presetClass="entr" presetSubtype="0" fill="hold" nodeType="withEffect">
                                  <p:stCondLst>
                                    <p:cond delay="200"/>
                                  </p:stCondLst>
                                  <p:childTnLst>
                                    <p:set>
                                      <p:cBhvr>
                                        <p:cTn id="29" dur="1" fill="hold">
                                          <p:stCondLst>
                                            <p:cond delay="0"/>
                                          </p:stCondLst>
                                        </p:cTn>
                                        <p:tgtEl>
                                          <p:spTgt spid="114698"/>
                                        </p:tgtEl>
                                        <p:attrNameLst>
                                          <p:attrName>style.visibility</p:attrName>
                                        </p:attrNameLst>
                                      </p:cBhvr>
                                      <p:to>
                                        <p:strVal val="visible"/>
                                      </p:to>
                                    </p:set>
                                    <p:animEffect transition="in" filter="fade">
                                      <p:cBhvr>
                                        <p:cTn id="30" dur="500"/>
                                        <p:tgtEl>
                                          <p:spTgt spid="114698"/>
                                        </p:tgtEl>
                                      </p:cBhvr>
                                    </p:animEffect>
                                  </p:childTnLst>
                                </p:cTn>
                              </p:par>
                              <p:par>
                                <p:cTn id="31" presetID="1" presetClass="path" presetSubtype="0" repeatCount="5000" fill="hold" nodeType="withEffect">
                                  <p:stCondLst>
                                    <p:cond delay="200"/>
                                  </p:stCondLst>
                                  <p:childTnLst>
                                    <p:animMotion origin="layout" path="M -0.00052 -0.00139 C 0.04323 0.04097 0.05399 0.12384 0.00937 0.18726 " pathEditMode="relative" rAng="7552835" ptsTypes="ff">
                                      <p:cBhvr>
                                        <p:cTn id="32" dur="2000" fill="hold"/>
                                        <p:tgtEl>
                                          <p:spTgt spid="114698"/>
                                        </p:tgtEl>
                                        <p:attrNameLst>
                                          <p:attrName>ppt_x</p:attrName>
                                          <p:attrName>ppt_y</p:attrName>
                                        </p:attrNameLst>
                                      </p:cBhvr>
                                      <p:rCtr x="833" y="9745"/>
                                    </p:animMotion>
                                  </p:childTnLst>
                                  <p:subTnLst>
                                    <p:set>
                                      <p:cBhvr override="childStyle">
                                        <p:cTn dur="1" fill="hold" display="0" masterRel="sameClick" afterEffect="1">
                                          <p:stCondLst>
                                            <p:cond evt="end" delay="0">
                                              <p:tn val="31"/>
                                            </p:cond>
                                          </p:stCondLst>
                                        </p:cTn>
                                        <p:tgtEl>
                                          <p:spTgt spid="114698"/>
                                        </p:tgtEl>
                                        <p:attrNameLst>
                                          <p:attrName>style.visibility</p:attrName>
                                        </p:attrNameLst>
                                      </p:cBhvr>
                                      <p:to>
                                        <p:strVal val="hidden"/>
                                      </p:to>
                                    </p:set>
                                  </p:subTnLst>
                                </p:cTn>
                              </p:par>
                              <p:par>
                                <p:cTn id="33" presetID="10" presetClass="entr" presetSubtype="0" fill="hold" nodeType="withEffect">
                                  <p:stCondLst>
                                    <p:cond delay="300"/>
                                  </p:stCondLst>
                                  <p:childTnLst>
                                    <p:set>
                                      <p:cBhvr>
                                        <p:cTn id="34" dur="1" fill="hold">
                                          <p:stCondLst>
                                            <p:cond delay="0"/>
                                          </p:stCondLst>
                                        </p:cTn>
                                        <p:tgtEl>
                                          <p:spTgt spid="114699"/>
                                        </p:tgtEl>
                                        <p:attrNameLst>
                                          <p:attrName>style.visibility</p:attrName>
                                        </p:attrNameLst>
                                      </p:cBhvr>
                                      <p:to>
                                        <p:strVal val="visible"/>
                                      </p:to>
                                    </p:set>
                                    <p:animEffect transition="in" filter="fade">
                                      <p:cBhvr>
                                        <p:cTn id="35" dur="500"/>
                                        <p:tgtEl>
                                          <p:spTgt spid="114699"/>
                                        </p:tgtEl>
                                      </p:cBhvr>
                                    </p:animEffect>
                                  </p:childTnLst>
                                </p:cTn>
                              </p:par>
                              <p:par>
                                <p:cTn id="36" presetID="1" presetClass="path" presetSubtype="0" repeatCount="5000" fill="hold" nodeType="withEffect">
                                  <p:stCondLst>
                                    <p:cond delay="300"/>
                                  </p:stCondLst>
                                  <p:childTnLst>
                                    <p:animMotion origin="layout" path="M -0.14879 -0.13241 C -0.08281 -0.1588 -0.0132 -0.10926 0.00017 -0.0044 " pathEditMode="relative" rAng="4400264" ptsTypes="ff">
                                      <p:cBhvr>
                                        <p:cTn id="37" dur="2000" spd="-100000" fill="hold"/>
                                        <p:tgtEl>
                                          <p:spTgt spid="114699"/>
                                        </p:tgtEl>
                                        <p:attrNameLst>
                                          <p:attrName>ppt_x</p:attrName>
                                          <p:attrName>ppt_y</p:attrName>
                                        </p:attrNameLst>
                                      </p:cBhvr>
                                      <p:rCtr x="7917" y="6204"/>
                                    </p:animMotion>
                                  </p:childTnLst>
                                  <p:subTnLst>
                                    <p:set>
                                      <p:cBhvr override="childStyle">
                                        <p:cTn dur="1" fill="hold" display="0" masterRel="sameClick" afterEffect="1">
                                          <p:stCondLst>
                                            <p:cond evt="end" delay="0">
                                              <p:tn val="36"/>
                                            </p:cond>
                                          </p:stCondLst>
                                        </p:cTn>
                                        <p:tgtEl>
                                          <p:spTgt spid="114699"/>
                                        </p:tgtEl>
                                        <p:attrNameLst>
                                          <p:attrName>style.visibility</p:attrName>
                                        </p:attrNameLst>
                                      </p:cBhvr>
                                      <p:to>
                                        <p:strVal val="hidden"/>
                                      </p:to>
                                    </p:set>
                                  </p:subTnLst>
                                </p:cTn>
                              </p:par>
                              <p:par>
                                <p:cTn id="38" presetID="10" presetClass="entr" presetSubtype="0" fill="hold" nodeType="withEffect">
                                  <p:stCondLst>
                                    <p:cond delay="200"/>
                                  </p:stCondLst>
                                  <p:childTnLst>
                                    <p:set>
                                      <p:cBhvr>
                                        <p:cTn id="39" dur="1" fill="hold">
                                          <p:stCondLst>
                                            <p:cond delay="0"/>
                                          </p:stCondLst>
                                        </p:cTn>
                                        <p:tgtEl>
                                          <p:spTgt spid="114700"/>
                                        </p:tgtEl>
                                        <p:attrNameLst>
                                          <p:attrName>style.visibility</p:attrName>
                                        </p:attrNameLst>
                                      </p:cBhvr>
                                      <p:to>
                                        <p:strVal val="visible"/>
                                      </p:to>
                                    </p:set>
                                    <p:animEffect transition="in" filter="fade">
                                      <p:cBhvr>
                                        <p:cTn id="40" dur="500"/>
                                        <p:tgtEl>
                                          <p:spTgt spid="114700"/>
                                        </p:tgtEl>
                                      </p:cBhvr>
                                    </p:animEffect>
                                  </p:childTnLst>
                                </p:cTn>
                              </p:par>
                              <p:par>
                                <p:cTn id="41" presetID="1" presetClass="path" presetSubtype="0" repeatCount="5000" fill="hold" nodeType="withEffect">
                                  <p:stCondLst>
                                    <p:cond delay="200"/>
                                  </p:stCondLst>
                                  <p:childTnLst>
                                    <p:animMotion origin="layout" path="M -0.11598 -0.2125 L -0.00382 -0.00602 " pathEditMode="relative" rAng="0" ptsTypes="Ff">
                                      <p:cBhvr>
                                        <p:cTn id="42" dur="2000" spd="-100000" fill="hold"/>
                                        <p:tgtEl>
                                          <p:spTgt spid="114700"/>
                                        </p:tgtEl>
                                        <p:attrNameLst>
                                          <p:attrName>ppt_x</p:attrName>
                                          <p:attrName>ppt_y</p:attrName>
                                        </p:attrNameLst>
                                      </p:cBhvr>
                                      <p:rCtr x="5608" y="10324"/>
                                    </p:animMotion>
                                  </p:childTnLst>
                                  <p:subTnLst>
                                    <p:set>
                                      <p:cBhvr override="childStyle">
                                        <p:cTn dur="1" fill="hold" display="0" masterRel="sameClick" afterEffect="1">
                                          <p:stCondLst>
                                            <p:cond evt="end" delay="0">
                                              <p:tn val="41"/>
                                            </p:cond>
                                          </p:stCondLst>
                                        </p:cTn>
                                        <p:tgtEl>
                                          <p:spTgt spid="114700"/>
                                        </p:tgtEl>
                                        <p:attrNameLst>
                                          <p:attrName>style.visibility</p:attrName>
                                        </p:attrNameLst>
                                      </p:cBhvr>
                                      <p:to>
                                        <p:strVal val="hidden"/>
                                      </p:to>
                                    </p:set>
                                  </p:subTnLst>
                                </p:cTn>
                              </p:par>
                              <p:par>
                                <p:cTn id="43" presetID="10" presetClass="entr" presetSubtype="0" fill="hold" nodeType="withEffect">
                                  <p:stCondLst>
                                    <p:cond delay="300"/>
                                  </p:stCondLst>
                                  <p:childTnLst>
                                    <p:set>
                                      <p:cBhvr>
                                        <p:cTn id="44" dur="1" fill="hold">
                                          <p:stCondLst>
                                            <p:cond delay="0"/>
                                          </p:stCondLst>
                                        </p:cTn>
                                        <p:tgtEl>
                                          <p:spTgt spid="114701"/>
                                        </p:tgtEl>
                                        <p:attrNameLst>
                                          <p:attrName>style.visibility</p:attrName>
                                        </p:attrNameLst>
                                      </p:cBhvr>
                                      <p:to>
                                        <p:strVal val="visible"/>
                                      </p:to>
                                    </p:set>
                                    <p:animEffect transition="in" filter="fade">
                                      <p:cBhvr>
                                        <p:cTn id="45" dur="500"/>
                                        <p:tgtEl>
                                          <p:spTgt spid="114701"/>
                                        </p:tgtEl>
                                      </p:cBhvr>
                                    </p:animEffect>
                                  </p:childTnLst>
                                </p:cTn>
                              </p:par>
                              <p:par>
                                <p:cTn id="46" presetID="1" presetClass="path" presetSubtype="0" repeatCount="5000" fill="hold" nodeType="withEffect">
                                  <p:stCondLst>
                                    <p:cond delay="300"/>
                                  </p:stCondLst>
                                  <p:childTnLst>
                                    <p:animMotion origin="layout" path="M -3.05556E-6 -2.59259E-6 L 0.07101 -0.12037 " pathEditMode="relative" rAng="0" ptsTypes="AA">
                                      <p:cBhvr>
                                        <p:cTn id="47" dur="2000" fill="hold"/>
                                        <p:tgtEl>
                                          <p:spTgt spid="114701"/>
                                        </p:tgtEl>
                                        <p:attrNameLst>
                                          <p:attrName>ppt_x</p:attrName>
                                          <p:attrName>ppt_y</p:attrName>
                                        </p:attrNameLst>
                                      </p:cBhvr>
                                      <p:rCtr x="3542" y="-6019"/>
                                    </p:animMotion>
                                  </p:childTnLst>
                                  <p:subTnLst>
                                    <p:set>
                                      <p:cBhvr override="childStyle">
                                        <p:cTn dur="1" fill="hold" display="0" masterRel="sameClick" afterEffect="1">
                                          <p:stCondLst>
                                            <p:cond evt="end" delay="0">
                                              <p:tn val="46"/>
                                            </p:cond>
                                          </p:stCondLst>
                                        </p:cTn>
                                        <p:tgtEl>
                                          <p:spTgt spid="114701"/>
                                        </p:tgtEl>
                                        <p:attrNameLst>
                                          <p:attrName>style.visibility</p:attrName>
                                        </p:attrNameLst>
                                      </p:cBhvr>
                                      <p:to>
                                        <p:strVal val="hidden"/>
                                      </p:to>
                                    </p:set>
                                  </p:subTnLst>
                                </p:cTn>
                              </p:par>
                              <p:par>
                                <p:cTn id="48" presetID="10" presetClass="entr" presetSubtype="0" fill="hold" nodeType="withEffect">
                                  <p:stCondLst>
                                    <p:cond delay="0"/>
                                  </p:stCondLst>
                                  <p:childTnLst>
                                    <p:set>
                                      <p:cBhvr>
                                        <p:cTn id="49" dur="1" fill="hold">
                                          <p:stCondLst>
                                            <p:cond delay="0"/>
                                          </p:stCondLst>
                                        </p:cTn>
                                        <p:tgtEl>
                                          <p:spTgt spid="114702"/>
                                        </p:tgtEl>
                                        <p:attrNameLst>
                                          <p:attrName>style.visibility</p:attrName>
                                        </p:attrNameLst>
                                      </p:cBhvr>
                                      <p:to>
                                        <p:strVal val="visible"/>
                                      </p:to>
                                    </p:set>
                                    <p:animEffect transition="in" filter="fade">
                                      <p:cBhvr>
                                        <p:cTn id="50" dur="500"/>
                                        <p:tgtEl>
                                          <p:spTgt spid="114702"/>
                                        </p:tgtEl>
                                      </p:cBhvr>
                                    </p:animEffect>
                                  </p:childTnLst>
                                </p:cTn>
                              </p:par>
                              <p:par>
                                <p:cTn id="51" presetID="1" presetClass="path" presetSubtype="0" repeatCount="5000" fill="hold" nodeType="withEffect">
                                  <p:stCondLst>
                                    <p:cond delay="0"/>
                                  </p:stCondLst>
                                  <p:childTnLst>
                                    <p:animMotion origin="layout" path="M -0.07674 0.26365 C -0.1125 0.15115 -0.08594 0.0324 5.55112E-17 3.7037E-6 " pathEditMode="relative" rAng="-1374668" ptsTypes="ff">
                                      <p:cBhvr>
                                        <p:cTn id="52" dur="2000" spd="-100000" fill="hold"/>
                                        <p:tgtEl>
                                          <p:spTgt spid="114702"/>
                                        </p:tgtEl>
                                        <p:attrNameLst>
                                          <p:attrName>ppt_x</p:attrName>
                                          <p:attrName>ppt_y</p:attrName>
                                        </p:attrNameLst>
                                      </p:cBhvr>
                                      <p:rCtr x="3611" y="-13866"/>
                                    </p:animMotion>
                                  </p:childTnLst>
                                  <p:subTnLst>
                                    <p:set>
                                      <p:cBhvr override="childStyle">
                                        <p:cTn dur="1" fill="hold" display="0" masterRel="sameClick" afterEffect="1">
                                          <p:stCondLst>
                                            <p:cond evt="end" delay="0">
                                              <p:tn val="51"/>
                                            </p:cond>
                                          </p:stCondLst>
                                        </p:cTn>
                                        <p:tgtEl>
                                          <p:spTgt spid="114702"/>
                                        </p:tgtEl>
                                        <p:attrNameLst>
                                          <p:attrName>style.visibility</p:attrName>
                                        </p:attrNameLst>
                                      </p:cBhvr>
                                      <p:to>
                                        <p:strVal val="hidden"/>
                                      </p:to>
                                    </p:set>
                                  </p:subTnLst>
                                </p:cTn>
                              </p:par>
                              <p:par>
                                <p:cTn id="53" presetID="10" presetClass="entr" presetSubtype="0" fill="hold" nodeType="withEffect">
                                  <p:stCondLst>
                                    <p:cond delay="400"/>
                                  </p:stCondLst>
                                  <p:childTnLst>
                                    <p:set>
                                      <p:cBhvr>
                                        <p:cTn id="54" dur="1" fill="hold">
                                          <p:stCondLst>
                                            <p:cond delay="0"/>
                                          </p:stCondLst>
                                        </p:cTn>
                                        <p:tgtEl>
                                          <p:spTgt spid="114703"/>
                                        </p:tgtEl>
                                        <p:attrNameLst>
                                          <p:attrName>style.visibility</p:attrName>
                                        </p:attrNameLst>
                                      </p:cBhvr>
                                      <p:to>
                                        <p:strVal val="visible"/>
                                      </p:to>
                                    </p:set>
                                    <p:animEffect transition="in" filter="fade">
                                      <p:cBhvr>
                                        <p:cTn id="55" dur="500"/>
                                        <p:tgtEl>
                                          <p:spTgt spid="114703"/>
                                        </p:tgtEl>
                                      </p:cBhvr>
                                    </p:animEffect>
                                  </p:childTnLst>
                                </p:cTn>
                              </p:par>
                              <p:par>
                                <p:cTn id="56" presetID="1" presetClass="path" presetSubtype="0" repeatCount="5000" fill="hold" nodeType="withEffect">
                                  <p:stCondLst>
                                    <p:cond delay="400"/>
                                  </p:stCondLst>
                                  <p:childTnLst>
                                    <p:animMotion origin="layout" path="M -0.05954 0.22129 C -0.08298 0.11041 -0.06197 0.00555 -0.0019 4.07407E-6 " pathEditMode="relative" rAng="-943163" ptsTypes="ff">
                                      <p:cBhvr>
                                        <p:cTn id="57" dur="2000" spd="-100000" fill="hold"/>
                                        <p:tgtEl>
                                          <p:spTgt spid="114703"/>
                                        </p:tgtEl>
                                        <p:attrNameLst>
                                          <p:attrName>ppt_x</p:attrName>
                                          <p:attrName>ppt_y</p:attrName>
                                        </p:attrNameLst>
                                      </p:cBhvr>
                                      <p:rCtr x="2708" y="-11852"/>
                                    </p:animMotion>
                                  </p:childTnLst>
                                  <p:subTnLst>
                                    <p:set>
                                      <p:cBhvr override="childStyle">
                                        <p:cTn dur="1" fill="hold" display="0" masterRel="sameClick" afterEffect="1">
                                          <p:stCondLst>
                                            <p:cond evt="end" delay="0">
                                              <p:tn val="56"/>
                                            </p:cond>
                                          </p:stCondLst>
                                        </p:cTn>
                                        <p:tgtEl>
                                          <p:spTgt spid="114703"/>
                                        </p:tgtEl>
                                        <p:attrNameLst>
                                          <p:attrName>style.visibility</p:attrName>
                                        </p:attrNameLst>
                                      </p:cBhvr>
                                      <p:to>
                                        <p:strVal val="hidden"/>
                                      </p:to>
                                    </p:set>
                                  </p:subTnLst>
                                </p:cTn>
                              </p:par>
                              <p:par>
                                <p:cTn id="58" presetID="10" presetClass="entr" presetSubtype="0" fill="hold" nodeType="withEffect">
                                  <p:stCondLst>
                                    <p:cond delay="100"/>
                                  </p:stCondLst>
                                  <p:childTnLst>
                                    <p:set>
                                      <p:cBhvr>
                                        <p:cTn id="59" dur="1" fill="hold">
                                          <p:stCondLst>
                                            <p:cond delay="0"/>
                                          </p:stCondLst>
                                        </p:cTn>
                                        <p:tgtEl>
                                          <p:spTgt spid="114704"/>
                                        </p:tgtEl>
                                        <p:attrNameLst>
                                          <p:attrName>style.visibility</p:attrName>
                                        </p:attrNameLst>
                                      </p:cBhvr>
                                      <p:to>
                                        <p:strVal val="visible"/>
                                      </p:to>
                                    </p:set>
                                    <p:animEffect transition="in" filter="fade">
                                      <p:cBhvr>
                                        <p:cTn id="60" dur="500"/>
                                        <p:tgtEl>
                                          <p:spTgt spid="114704"/>
                                        </p:tgtEl>
                                      </p:cBhvr>
                                    </p:animEffect>
                                  </p:childTnLst>
                                </p:cTn>
                              </p:par>
                              <p:par>
                                <p:cTn id="61" presetID="1" presetClass="path" presetSubtype="0" repeatCount="5000" fill="hold" nodeType="withEffect">
                                  <p:stCondLst>
                                    <p:cond delay="100"/>
                                  </p:stCondLst>
                                  <p:childTnLst>
                                    <p:animMotion origin="layout" path="M 0.00017 -0.00047 C 0.06736 0.03564 0.10121 0.1368 0.06042 0.23356 " pathEditMode="relative" rAng="6718051" ptsTypes="ff">
                                      <p:cBhvr>
                                        <p:cTn id="62" dur="2000" fill="hold"/>
                                        <p:tgtEl>
                                          <p:spTgt spid="114704"/>
                                        </p:tgtEl>
                                        <p:attrNameLst>
                                          <p:attrName>ppt_x</p:attrName>
                                          <p:attrName>ppt_y</p:attrName>
                                        </p:attrNameLst>
                                      </p:cBhvr>
                                      <p:rCtr x="3507" y="11968"/>
                                    </p:animMotion>
                                  </p:childTnLst>
                                  <p:subTnLst>
                                    <p:set>
                                      <p:cBhvr override="childStyle">
                                        <p:cTn dur="1" fill="hold" display="0" masterRel="sameClick" afterEffect="1">
                                          <p:stCondLst>
                                            <p:cond evt="end" delay="0">
                                              <p:tn val="61"/>
                                            </p:cond>
                                          </p:stCondLst>
                                        </p:cTn>
                                        <p:tgtEl>
                                          <p:spTgt spid="114704"/>
                                        </p:tgtEl>
                                        <p:attrNameLst>
                                          <p:attrName>style.visibility</p:attrName>
                                        </p:attrNameLst>
                                      </p:cBhvr>
                                      <p:to>
                                        <p:strVal val="hidden"/>
                                      </p:to>
                                    </p:set>
                                  </p:subTnLst>
                                </p:cTn>
                              </p:par>
                              <p:par>
                                <p:cTn id="63" presetID="10" presetClass="entr" presetSubtype="0" fill="hold" nodeType="withEffect">
                                  <p:stCondLst>
                                    <p:cond delay="200"/>
                                  </p:stCondLst>
                                  <p:childTnLst>
                                    <p:set>
                                      <p:cBhvr>
                                        <p:cTn id="64" dur="1" fill="hold">
                                          <p:stCondLst>
                                            <p:cond delay="0"/>
                                          </p:stCondLst>
                                        </p:cTn>
                                        <p:tgtEl>
                                          <p:spTgt spid="114705"/>
                                        </p:tgtEl>
                                        <p:attrNameLst>
                                          <p:attrName>style.visibility</p:attrName>
                                        </p:attrNameLst>
                                      </p:cBhvr>
                                      <p:to>
                                        <p:strVal val="visible"/>
                                      </p:to>
                                    </p:set>
                                    <p:animEffect transition="in" filter="fade">
                                      <p:cBhvr>
                                        <p:cTn id="65" dur="500"/>
                                        <p:tgtEl>
                                          <p:spTgt spid="114705"/>
                                        </p:tgtEl>
                                      </p:cBhvr>
                                    </p:animEffect>
                                  </p:childTnLst>
                                </p:cTn>
                              </p:par>
                              <p:par>
                                <p:cTn id="66" presetID="1" presetClass="path" presetSubtype="0" repeatCount="5000" fill="hold" nodeType="withEffect">
                                  <p:stCondLst>
                                    <p:cond delay="200"/>
                                  </p:stCondLst>
                                  <p:childTnLst>
                                    <p:animMotion origin="layout" path="M -0.19427 -0.20509 C -0.11284 -0.23773 -0.02257 -0.15717 -3.88889E-6 -1.48148E-6 " pathEditMode="relative" rAng="4400264" ptsTypes="ff">
                                      <p:cBhvr>
                                        <p:cTn id="67" dur="2000" spd="-100000" fill="hold"/>
                                        <p:tgtEl>
                                          <p:spTgt spid="114705"/>
                                        </p:tgtEl>
                                        <p:attrNameLst>
                                          <p:attrName>ppt_x</p:attrName>
                                          <p:attrName>ppt_y</p:attrName>
                                        </p:attrNameLst>
                                      </p:cBhvr>
                                      <p:rCtr x="10295" y="10023"/>
                                    </p:animMotion>
                                  </p:childTnLst>
                                  <p:subTnLst>
                                    <p:set>
                                      <p:cBhvr override="childStyle">
                                        <p:cTn dur="1" fill="hold" display="0" masterRel="sameClick" afterEffect="1">
                                          <p:stCondLst>
                                            <p:cond evt="end" delay="0">
                                              <p:tn val="66"/>
                                            </p:cond>
                                          </p:stCondLst>
                                        </p:cTn>
                                        <p:tgtEl>
                                          <p:spTgt spid="114705"/>
                                        </p:tgtEl>
                                        <p:attrNameLst>
                                          <p:attrName>style.visibility</p:attrName>
                                        </p:attrNameLst>
                                      </p:cBhvr>
                                      <p:to>
                                        <p:strVal val="hidden"/>
                                      </p:to>
                                    </p:set>
                                  </p:subTnLst>
                                </p:cTn>
                              </p:par>
                              <p:par>
                                <p:cTn id="68" presetID="10" presetClass="entr" presetSubtype="0" fill="hold" nodeType="withEffect">
                                  <p:stCondLst>
                                    <p:cond delay="100"/>
                                  </p:stCondLst>
                                  <p:childTnLst>
                                    <p:set>
                                      <p:cBhvr>
                                        <p:cTn id="69" dur="1" fill="hold">
                                          <p:stCondLst>
                                            <p:cond delay="0"/>
                                          </p:stCondLst>
                                        </p:cTn>
                                        <p:tgtEl>
                                          <p:spTgt spid="114706"/>
                                        </p:tgtEl>
                                        <p:attrNameLst>
                                          <p:attrName>style.visibility</p:attrName>
                                        </p:attrNameLst>
                                      </p:cBhvr>
                                      <p:to>
                                        <p:strVal val="visible"/>
                                      </p:to>
                                    </p:set>
                                    <p:animEffect transition="in" filter="fade">
                                      <p:cBhvr>
                                        <p:cTn id="70" dur="500"/>
                                        <p:tgtEl>
                                          <p:spTgt spid="114706"/>
                                        </p:tgtEl>
                                      </p:cBhvr>
                                    </p:animEffect>
                                  </p:childTnLst>
                                </p:cTn>
                              </p:par>
                              <p:par>
                                <p:cTn id="71" presetID="1" presetClass="path" presetSubtype="0" repeatCount="5000" fill="hold" nodeType="withEffect">
                                  <p:stCondLst>
                                    <p:cond delay="100"/>
                                  </p:stCondLst>
                                  <p:childTnLst>
                                    <p:animMotion origin="layout" path="M 0.00156 -0.00463 C 0.04913 -0.12176 0.14983 -0.17037 0.23299 -0.09028 " pathEditMode="relative" rAng="1681686" ptsTypes="ff">
                                      <p:cBhvr>
                                        <p:cTn id="72" dur="2000" fill="hold"/>
                                        <p:tgtEl>
                                          <p:spTgt spid="114706"/>
                                        </p:tgtEl>
                                        <p:attrNameLst>
                                          <p:attrName>ppt_x</p:attrName>
                                          <p:attrName>ppt_y</p:attrName>
                                        </p:attrNameLst>
                                      </p:cBhvr>
                                      <p:rCtr x="11892" y="-5116"/>
                                    </p:animMotion>
                                  </p:childTnLst>
                                  <p:subTnLst>
                                    <p:set>
                                      <p:cBhvr override="childStyle">
                                        <p:cTn dur="1" fill="hold" display="0" masterRel="sameClick" afterEffect="1">
                                          <p:stCondLst>
                                            <p:cond evt="end" delay="0">
                                              <p:tn val="71"/>
                                            </p:cond>
                                          </p:stCondLst>
                                        </p:cTn>
                                        <p:tgtEl>
                                          <p:spTgt spid="114706"/>
                                        </p:tgtEl>
                                        <p:attrNameLst>
                                          <p:attrName>style.visibility</p:attrName>
                                        </p:attrNameLst>
                                      </p:cBhvr>
                                      <p:to>
                                        <p:strVal val="hidden"/>
                                      </p:to>
                                    </p:set>
                                  </p:subTnLst>
                                </p:cTn>
                              </p:par>
                              <p:par>
                                <p:cTn id="73" presetID="10" presetClass="entr" presetSubtype="0" fill="hold" nodeType="withEffect">
                                  <p:stCondLst>
                                    <p:cond delay="0"/>
                                  </p:stCondLst>
                                  <p:childTnLst>
                                    <p:set>
                                      <p:cBhvr>
                                        <p:cTn id="74" dur="1" fill="hold">
                                          <p:stCondLst>
                                            <p:cond delay="0"/>
                                          </p:stCondLst>
                                        </p:cTn>
                                        <p:tgtEl>
                                          <p:spTgt spid="114707"/>
                                        </p:tgtEl>
                                        <p:attrNameLst>
                                          <p:attrName>style.visibility</p:attrName>
                                        </p:attrNameLst>
                                      </p:cBhvr>
                                      <p:to>
                                        <p:strVal val="visible"/>
                                      </p:to>
                                    </p:set>
                                    <p:animEffect transition="in" filter="fade">
                                      <p:cBhvr>
                                        <p:cTn id="75" dur="500"/>
                                        <p:tgtEl>
                                          <p:spTgt spid="114707"/>
                                        </p:tgtEl>
                                      </p:cBhvr>
                                    </p:animEffect>
                                  </p:childTnLst>
                                </p:cTn>
                              </p:par>
                              <p:par>
                                <p:cTn id="76" presetID="1" presetClass="path" presetSubtype="0" repeatCount="5000" fill="hold" nodeType="withEffect">
                                  <p:stCondLst>
                                    <p:cond delay="0"/>
                                  </p:stCondLst>
                                  <p:childTnLst>
                                    <p:animMotion origin="layout" path="M -0.16996 -0.06643 C -0.11233 -0.11666 -0.03524 -0.09537 -5.55556E-7 -3.33333E-6 " pathEditMode="relative" rAng="3409322" ptsTypes="ff">
                                      <p:cBhvr>
                                        <p:cTn id="77" dur="2000" spd="-100000" fill="hold"/>
                                        <p:tgtEl>
                                          <p:spTgt spid="114707"/>
                                        </p:tgtEl>
                                        <p:attrNameLst>
                                          <p:attrName>ppt_x</p:attrName>
                                          <p:attrName>ppt_y</p:attrName>
                                        </p:attrNameLst>
                                      </p:cBhvr>
                                      <p:rCtr x="8906" y="2963"/>
                                    </p:animMotion>
                                  </p:childTnLst>
                                  <p:subTnLst>
                                    <p:set>
                                      <p:cBhvr override="childStyle">
                                        <p:cTn dur="1" fill="hold" display="0" masterRel="sameClick" afterEffect="1">
                                          <p:stCondLst>
                                            <p:cond evt="end" delay="0">
                                              <p:tn val="76"/>
                                            </p:cond>
                                          </p:stCondLst>
                                        </p:cTn>
                                        <p:tgtEl>
                                          <p:spTgt spid="114707"/>
                                        </p:tgtEl>
                                        <p:attrNameLst>
                                          <p:attrName>style.visibility</p:attrName>
                                        </p:attrNameLst>
                                      </p:cBhvr>
                                      <p:to>
                                        <p:strVal val="hidden"/>
                                      </p:to>
                                    </p:set>
                                  </p:subTnLst>
                                </p:cTn>
                              </p:par>
                              <p:par>
                                <p:cTn id="78" presetID="10" presetClass="entr" presetSubtype="0" fill="hold" nodeType="withEffect">
                                  <p:stCondLst>
                                    <p:cond delay="200"/>
                                  </p:stCondLst>
                                  <p:childTnLst>
                                    <p:set>
                                      <p:cBhvr>
                                        <p:cTn id="79" dur="1" fill="hold">
                                          <p:stCondLst>
                                            <p:cond delay="0"/>
                                          </p:stCondLst>
                                        </p:cTn>
                                        <p:tgtEl>
                                          <p:spTgt spid="114708"/>
                                        </p:tgtEl>
                                        <p:attrNameLst>
                                          <p:attrName>style.visibility</p:attrName>
                                        </p:attrNameLst>
                                      </p:cBhvr>
                                      <p:to>
                                        <p:strVal val="visible"/>
                                      </p:to>
                                    </p:set>
                                    <p:animEffect transition="in" filter="fade">
                                      <p:cBhvr>
                                        <p:cTn id="80" dur="500"/>
                                        <p:tgtEl>
                                          <p:spTgt spid="114708"/>
                                        </p:tgtEl>
                                      </p:cBhvr>
                                    </p:animEffect>
                                  </p:childTnLst>
                                </p:cTn>
                              </p:par>
                              <p:par>
                                <p:cTn id="81" presetID="1" presetClass="path" presetSubtype="0" repeatCount="5000" fill="hold" nodeType="withEffect">
                                  <p:stCondLst>
                                    <p:cond delay="200"/>
                                  </p:stCondLst>
                                  <p:childTnLst>
                                    <p:animMotion origin="layout" path="M -0.24671 0.01342 C -0.18421 -0.0882 -0.07518 -0.10533 4.16667E-6 4.81481E-6 " pathEditMode="relative" rAng="2368234" ptsTypes="ff">
                                      <p:cBhvr>
                                        <p:cTn id="82" dur="2000" spd="-100000" fill="hold"/>
                                        <p:tgtEl>
                                          <p:spTgt spid="114708"/>
                                        </p:tgtEl>
                                        <p:attrNameLst>
                                          <p:attrName>ppt_x</p:attrName>
                                          <p:attrName>ppt_y</p:attrName>
                                        </p:attrNameLst>
                                      </p:cBhvr>
                                      <p:rCtr x="12760" y="-1366"/>
                                    </p:animMotion>
                                  </p:childTnLst>
                                  <p:subTnLst>
                                    <p:set>
                                      <p:cBhvr override="childStyle">
                                        <p:cTn dur="1" fill="hold" display="0" masterRel="sameClick" afterEffect="1">
                                          <p:stCondLst>
                                            <p:cond evt="end" delay="0">
                                              <p:tn val="81"/>
                                            </p:cond>
                                          </p:stCondLst>
                                        </p:cTn>
                                        <p:tgtEl>
                                          <p:spTgt spid="114708"/>
                                        </p:tgtEl>
                                        <p:attrNameLst>
                                          <p:attrName>style.visibility</p:attrName>
                                        </p:attrNameLst>
                                      </p:cBhvr>
                                      <p:to>
                                        <p:strVal val="hidden"/>
                                      </p:to>
                                    </p:set>
                                  </p:subTnLst>
                                </p:cTn>
                              </p:par>
                              <p:par>
                                <p:cTn id="83" presetID="10" presetClass="entr" presetSubtype="0" fill="hold" nodeType="withEffect">
                                  <p:stCondLst>
                                    <p:cond delay="400"/>
                                  </p:stCondLst>
                                  <p:childTnLst>
                                    <p:set>
                                      <p:cBhvr>
                                        <p:cTn id="84" dur="1" fill="hold">
                                          <p:stCondLst>
                                            <p:cond delay="0"/>
                                          </p:stCondLst>
                                        </p:cTn>
                                        <p:tgtEl>
                                          <p:spTgt spid="114709"/>
                                        </p:tgtEl>
                                        <p:attrNameLst>
                                          <p:attrName>style.visibility</p:attrName>
                                        </p:attrNameLst>
                                      </p:cBhvr>
                                      <p:to>
                                        <p:strVal val="visible"/>
                                      </p:to>
                                    </p:set>
                                    <p:animEffect transition="in" filter="fade">
                                      <p:cBhvr>
                                        <p:cTn id="85" dur="500"/>
                                        <p:tgtEl>
                                          <p:spTgt spid="114709"/>
                                        </p:tgtEl>
                                      </p:cBhvr>
                                    </p:animEffect>
                                  </p:childTnLst>
                                </p:cTn>
                              </p:par>
                              <p:par>
                                <p:cTn id="86" presetID="1" presetClass="path" presetSubtype="0" repeatCount="5000" fill="hold" nodeType="withEffect">
                                  <p:stCondLst>
                                    <p:cond delay="400"/>
                                  </p:stCondLst>
                                  <p:childTnLst>
                                    <p:animMotion origin="layout" path="M 2.22222E-6 -3.7037E-7 C 0.01562 -0.13148 0.09844 -0.22199 0.19687 -0.18333 " pathEditMode="relative" rAng="516758" ptsTypes="ff">
                                      <p:cBhvr>
                                        <p:cTn id="87" dur="2000" fill="hold"/>
                                        <p:tgtEl>
                                          <p:spTgt spid="114709"/>
                                        </p:tgtEl>
                                        <p:attrNameLst>
                                          <p:attrName>ppt_x</p:attrName>
                                          <p:attrName>ppt_y</p:attrName>
                                        </p:attrNameLst>
                                      </p:cBhvr>
                                      <p:rCtr x="9948" y="-10093"/>
                                    </p:animMotion>
                                  </p:childTnLst>
                                  <p:subTnLst>
                                    <p:set>
                                      <p:cBhvr override="childStyle">
                                        <p:cTn dur="1" fill="hold" display="0" masterRel="sameClick" afterEffect="1">
                                          <p:stCondLst>
                                            <p:cond evt="end" delay="0">
                                              <p:tn val="86"/>
                                            </p:cond>
                                          </p:stCondLst>
                                        </p:cTn>
                                        <p:tgtEl>
                                          <p:spTgt spid="114709"/>
                                        </p:tgtEl>
                                        <p:attrNameLst>
                                          <p:attrName>style.visibility</p:attrName>
                                        </p:attrNameLst>
                                      </p:cBhvr>
                                      <p:to>
                                        <p:strVal val="hidden"/>
                                      </p:to>
                                    </p:set>
                                  </p:subTnLst>
                                </p:cTn>
                              </p:par>
                              <p:par>
                                <p:cTn id="88" presetID="10" presetClass="entr" presetSubtype="0" fill="hold" nodeType="withEffect">
                                  <p:stCondLst>
                                    <p:cond delay="500"/>
                                  </p:stCondLst>
                                  <p:childTnLst>
                                    <p:set>
                                      <p:cBhvr>
                                        <p:cTn id="89" dur="1" fill="hold">
                                          <p:stCondLst>
                                            <p:cond delay="0"/>
                                          </p:stCondLst>
                                        </p:cTn>
                                        <p:tgtEl>
                                          <p:spTgt spid="114710"/>
                                        </p:tgtEl>
                                        <p:attrNameLst>
                                          <p:attrName>style.visibility</p:attrName>
                                        </p:attrNameLst>
                                      </p:cBhvr>
                                      <p:to>
                                        <p:strVal val="visible"/>
                                      </p:to>
                                    </p:set>
                                    <p:animEffect transition="in" filter="fade">
                                      <p:cBhvr>
                                        <p:cTn id="90" dur="500"/>
                                        <p:tgtEl>
                                          <p:spTgt spid="114710"/>
                                        </p:tgtEl>
                                      </p:cBhvr>
                                    </p:animEffect>
                                  </p:childTnLst>
                                </p:cTn>
                              </p:par>
                              <p:par>
                                <p:cTn id="91" presetID="1" presetClass="path" presetSubtype="0" repeatCount="5000" fill="hold" nodeType="withEffect">
                                  <p:stCondLst>
                                    <p:cond delay="500"/>
                                  </p:stCondLst>
                                  <p:childTnLst>
                                    <p:animMotion origin="layout" path="M 0.00156 -0.00463 C 0.04913 -0.12176 0.14983 -0.17037 0.23299 -0.09028 " pathEditMode="relative" rAng="1681686" ptsTypes="ff">
                                      <p:cBhvr>
                                        <p:cTn id="92" dur="2000" fill="hold"/>
                                        <p:tgtEl>
                                          <p:spTgt spid="114710"/>
                                        </p:tgtEl>
                                        <p:attrNameLst>
                                          <p:attrName>ppt_x</p:attrName>
                                          <p:attrName>ppt_y</p:attrName>
                                        </p:attrNameLst>
                                      </p:cBhvr>
                                      <p:rCtr x="11892" y="-5116"/>
                                    </p:animMotion>
                                  </p:childTnLst>
                                  <p:subTnLst>
                                    <p:set>
                                      <p:cBhvr override="childStyle">
                                        <p:cTn dur="1" fill="hold" display="0" masterRel="sameClick" afterEffect="1">
                                          <p:stCondLst>
                                            <p:cond evt="end" delay="0">
                                              <p:tn val="91"/>
                                            </p:cond>
                                          </p:stCondLst>
                                        </p:cTn>
                                        <p:tgtEl>
                                          <p:spTgt spid="114710"/>
                                        </p:tgtEl>
                                        <p:attrNameLst>
                                          <p:attrName>style.visibility</p:attrName>
                                        </p:attrNameLst>
                                      </p:cBhvr>
                                      <p:to>
                                        <p:strVal val="hidden"/>
                                      </p:to>
                                    </p:set>
                                  </p:subTnLst>
                                </p:cTn>
                              </p:par>
                              <p:par>
                                <p:cTn id="93" presetID="10" presetClass="entr" presetSubtype="0" fill="hold" nodeType="withEffect">
                                  <p:stCondLst>
                                    <p:cond delay="0"/>
                                  </p:stCondLst>
                                  <p:childTnLst>
                                    <p:set>
                                      <p:cBhvr>
                                        <p:cTn id="94" dur="1" fill="hold">
                                          <p:stCondLst>
                                            <p:cond delay="0"/>
                                          </p:stCondLst>
                                        </p:cTn>
                                        <p:tgtEl>
                                          <p:spTgt spid="114711"/>
                                        </p:tgtEl>
                                        <p:attrNameLst>
                                          <p:attrName>style.visibility</p:attrName>
                                        </p:attrNameLst>
                                      </p:cBhvr>
                                      <p:to>
                                        <p:strVal val="visible"/>
                                      </p:to>
                                    </p:set>
                                    <p:animEffect transition="in" filter="fade">
                                      <p:cBhvr>
                                        <p:cTn id="95" dur="500"/>
                                        <p:tgtEl>
                                          <p:spTgt spid="114711"/>
                                        </p:tgtEl>
                                      </p:cBhvr>
                                    </p:animEffect>
                                  </p:childTnLst>
                                </p:cTn>
                              </p:par>
                              <p:par>
                                <p:cTn id="96" presetID="1" presetClass="path" presetSubtype="0" repeatCount="5000" fill="hold" nodeType="withEffect">
                                  <p:stCondLst>
                                    <p:cond delay="0"/>
                                  </p:stCondLst>
                                  <p:childTnLst>
                                    <p:animMotion origin="layout" path="M -2.77778E-7 -0.00138 C 0.00677 -0.13449 0.08316 -0.23449 0.18385 -0.20787 " pathEditMode="relative" rAng="203519" ptsTypes="ff">
                                      <p:cBhvr>
                                        <p:cTn id="97" dur="2000" fill="hold"/>
                                        <p:tgtEl>
                                          <p:spTgt spid="114711"/>
                                        </p:tgtEl>
                                        <p:attrNameLst>
                                          <p:attrName>ppt_x</p:attrName>
                                          <p:attrName>ppt_y</p:attrName>
                                        </p:attrNameLst>
                                      </p:cBhvr>
                                      <p:rCtr x="9236" y="-11273"/>
                                    </p:animMotion>
                                  </p:childTnLst>
                                  <p:subTnLst>
                                    <p:set>
                                      <p:cBhvr override="childStyle">
                                        <p:cTn dur="1" fill="hold" display="0" masterRel="sameClick" afterEffect="1">
                                          <p:stCondLst>
                                            <p:cond evt="end" delay="0">
                                              <p:tn val="96"/>
                                            </p:cond>
                                          </p:stCondLst>
                                        </p:cTn>
                                        <p:tgtEl>
                                          <p:spTgt spid="114711"/>
                                        </p:tgtEl>
                                        <p:attrNameLst>
                                          <p:attrName>style.visibility</p:attrName>
                                        </p:attrNameLst>
                                      </p:cBhvr>
                                      <p:to>
                                        <p:strVal val="hidden"/>
                                      </p:to>
                                    </p:set>
                                  </p:subTnLst>
                                </p:cTn>
                              </p:par>
                              <p:par>
                                <p:cTn id="98" presetID="10" presetClass="entr" presetSubtype="0" fill="hold" nodeType="withEffect">
                                  <p:stCondLst>
                                    <p:cond delay="200"/>
                                  </p:stCondLst>
                                  <p:childTnLst>
                                    <p:set>
                                      <p:cBhvr>
                                        <p:cTn id="99" dur="1" fill="hold">
                                          <p:stCondLst>
                                            <p:cond delay="0"/>
                                          </p:stCondLst>
                                        </p:cTn>
                                        <p:tgtEl>
                                          <p:spTgt spid="114712"/>
                                        </p:tgtEl>
                                        <p:attrNameLst>
                                          <p:attrName>style.visibility</p:attrName>
                                        </p:attrNameLst>
                                      </p:cBhvr>
                                      <p:to>
                                        <p:strVal val="visible"/>
                                      </p:to>
                                    </p:set>
                                    <p:animEffect transition="in" filter="fade">
                                      <p:cBhvr>
                                        <p:cTn id="100" dur="500"/>
                                        <p:tgtEl>
                                          <p:spTgt spid="114712"/>
                                        </p:tgtEl>
                                      </p:cBhvr>
                                    </p:animEffect>
                                  </p:childTnLst>
                                </p:cTn>
                              </p:par>
                              <p:par>
                                <p:cTn id="101" presetID="1" presetClass="path" presetSubtype="0" repeatCount="5000" fill="hold" nodeType="withEffect">
                                  <p:stCondLst>
                                    <p:cond delay="200"/>
                                  </p:stCondLst>
                                  <p:childTnLst>
                                    <p:animMotion origin="layout" path="M 2.22222E-6 3.7037E-6 C 0.06996 -0.08218 0.18819 -0.05602 0.26892 0.08796 " pathEditMode="relative" rAng="2861363" ptsTypes="ff">
                                      <p:cBhvr>
                                        <p:cTn id="102" dur="2000" fill="hold"/>
                                        <p:tgtEl>
                                          <p:spTgt spid="114712"/>
                                        </p:tgtEl>
                                        <p:attrNameLst>
                                          <p:attrName>ppt_x</p:attrName>
                                          <p:attrName>ppt_y</p:attrName>
                                        </p:attrNameLst>
                                      </p:cBhvr>
                                      <p:rCtr x="13924" y="3819"/>
                                    </p:animMotion>
                                  </p:childTnLst>
                                  <p:subTnLst>
                                    <p:set>
                                      <p:cBhvr override="childStyle">
                                        <p:cTn dur="1" fill="hold" display="0" masterRel="sameClick" afterEffect="1">
                                          <p:stCondLst>
                                            <p:cond evt="end" delay="0">
                                              <p:tn val="101"/>
                                            </p:cond>
                                          </p:stCondLst>
                                        </p:cTn>
                                        <p:tgtEl>
                                          <p:spTgt spid="114712"/>
                                        </p:tgtEl>
                                        <p:attrNameLst>
                                          <p:attrName>style.visibility</p:attrName>
                                        </p:attrNameLst>
                                      </p:cBhvr>
                                      <p:to>
                                        <p:strVal val="hidden"/>
                                      </p:to>
                                    </p:set>
                                  </p:subTnLst>
                                </p:cTn>
                              </p:par>
                              <p:par>
                                <p:cTn id="103" presetID="10" presetClass="entr" presetSubtype="0" fill="hold" nodeType="withEffect">
                                  <p:stCondLst>
                                    <p:cond delay="500"/>
                                  </p:stCondLst>
                                  <p:childTnLst>
                                    <p:set>
                                      <p:cBhvr>
                                        <p:cTn id="104" dur="1" fill="hold">
                                          <p:stCondLst>
                                            <p:cond delay="0"/>
                                          </p:stCondLst>
                                        </p:cTn>
                                        <p:tgtEl>
                                          <p:spTgt spid="114713"/>
                                        </p:tgtEl>
                                        <p:attrNameLst>
                                          <p:attrName>style.visibility</p:attrName>
                                        </p:attrNameLst>
                                      </p:cBhvr>
                                      <p:to>
                                        <p:strVal val="visible"/>
                                      </p:to>
                                    </p:set>
                                    <p:animEffect transition="in" filter="fade">
                                      <p:cBhvr>
                                        <p:cTn id="105" dur="500"/>
                                        <p:tgtEl>
                                          <p:spTgt spid="114713"/>
                                        </p:tgtEl>
                                      </p:cBhvr>
                                    </p:animEffect>
                                  </p:childTnLst>
                                </p:cTn>
                              </p:par>
                              <p:par>
                                <p:cTn id="106" presetID="1" presetClass="path" presetSubtype="0" repeatCount="5000" fill="hold" nodeType="withEffect">
                                  <p:stCondLst>
                                    <p:cond delay="500"/>
                                  </p:stCondLst>
                                  <p:childTnLst>
                                    <p:animMotion origin="layout" path="M -4.16667E-6 -0.00556 L 0.00591 -0.19699 " pathEditMode="relative" rAng="0" ptsTypes="AA">
                                      <p:cBhvr>
                                        <p:cTn id="107" dur="2000" fill="hold"/>
                                        <p:tgtEl>
                                          <p:spTgt spid="114713"/>
                                        </p:tgtEl>
                                        <p:attrNameLst>
                                          <p:attrName>ppt_x</p:attrName>
                                          <p:attrName>ppt_y</p:attrName>
                                        </p:attrNameLst>
                                      </p:cBhvr>
                                      <p:rCtr x="295" y="-9583"/>
                                    </p:animMotion>
                                  </p:childTnLst>
                                  <p:subTnLst>
                                    <p:set>
                                      <p:cBhvr override="childStyle">
                                        <p:cTn dur="1" fill="hold" display="0" masterRel="sameClick" afterEffect="1">
                                          <p:stCondLst>
                                            <p:cond evt="end" delay="0">
                                              <p:tn val="106"/>
                                            </p:cond>
                                          </p:stCondLst>
                                        </p:cTn>
                                        <p:tgtEl>
                                          <p:spTgt spid="114713"/>
                                        </p:tgtEl>
                                        <p:attrNameLst>
                                          <p:attrName>style.visibility</p:attrName>
                                        </p:attrNameLst>
                                      </p:cBhvr>
                                      <p:to>
                                        <p:strVal val="hidden"/>
                                      </p:to>
                                    </p:set>
                                  </p:subTnLst>
                                </p:cTn>
                              </p:par>
                              <p:par>
                                <p:cTn id="108" presetID="10" presetClass="entr" presetSubtype="0" fill="hold" nodeType="withEffect">
                                  <p:stCondLst>
                                    <p:cond delay="500"/>
                                  </p:stCondLst>
                                  <p:childTnLst>
                                    <p:set>
                                      <p:cBhvr>
                                        <p:cTn id="109" dur="1" fill="hold">
                                          <p:stCondLst>
                                            <p:cond delay="0"/>
                                          </p:stCondLst>
                                        </p:cTn>
                                        <p:tgtEl>
                                          <p:spTgt spid="114714"/>
                                        </p:tgtEl>
                                        <p:attrNameLst>
                                          <p:attrName>style.visibility</p:attrName>
                                        </p:attrNameLst>
                                      </p:cBhvr>
                                      <p:to>
                                        <p:strVal val="visible"/>
                                      </p:to>
                                    </p:set>
                                    <p:animEffect transition="in" filter="fade">
                                      <p:cBhvr>
                                        <p:cTn id="110" dur="500"/>
                                        <p:tgtEl>
                                          <p:spTgt spid="114714"/>
                                        </p:tgtEl>
                                      </p:cBhvr>
                                    </p:animEffect>
                                  </p:childTnLst>
                                </p:cTn>
                              </p:par>
                              <p:par>
                                <p:cTn id="111" presetID="1" presetClass="path" presetSubtype="0" repeatCount="5000" fill="hold" nodeType="withEffect">
                                  <p:stCondLst>
                                    <p:cond delay="500"/>
                                  </p:stCondLst>
                                  <p:childTnLst>
                                    <p:animMotion origin="layout" path="M -4.72222E-6 -0.00556 L -0.03715 -0.19676 " pathEditMode="relative" rAng="0" ptsTypes="AA">
                                      <p:cBhvr>
                                        <p:cTn id="112" dur="2000" fill="hold"/>
                                        <p:tgtEl>
                                          <p:spTgt spid="114714"/>
                                        </p:tgtEl>
                                        <p:attrNameLst>
                                          <p:attrName>ppt_x</p:attrName>
                                          <p:attrName>ppt_y</p:attrName>
                                        </p:attrNameLst>
                                      </p:cBhvr>
                                      <p:rCtr x="-1858" y="-9560"/>
                                    </p:animMotion>
                                  </p:childTnLst>
                                  <p:subTnLst>
                                    <p:set>
                                      <p:cBhvr override="childStyle">
                                        <p:cTn dur="1" fill="hold" display="0" masterRel="sameClick" afterEffect="1">
                                          <p:stCondLst>
                                            <p:cond evt="end" delay="0">
                                              <p:tn val="111"/>
                                            </p:cond>
                                          </p:stCondLst>
                                        </p:cTn>
                                        <p:tgtEl>
                                          <p:spTgt spid="114714"/>
                                        </p:tgtEl>
                                        <p:attrNameLst>
                                          <p:attrName>style.visibility</p:attrName>
                                        </p:attrNameLst>
                                      </p:cBhvr>
                                      <p:to>
                                        <p:strVal val="hidden"/>
                                      </p:to>
                                    </p:set>
                                  </p:subTnLst>
                                </p:cTn>
                              </p:par>
                              <p:par>
                                <p:cTn id="113" presetID="10" presetClass="entr" presetSubtype="0" fill="hold" nodeType="withEffect">
                                  <p:stCondLst>
                                    <p:cond delay="500"/>
                                  </p:stCondLst>
                                  <p:childTnLst>
                                    <p:set>
                                      <p:cBhvr>
                                        <p:cTn id="114" dur="1" fill="hold">
                                          <p:stCondLst>
                                            <p:cond delay="0"/>
                                          </p:stCondLst>
                                        </p:cTn>
                                        <p:tgtEl>
                                          <p:spTgt spid="114715"/>
                                        </p:tgtEl>
                                        <p:attrNameLst>
                                          <p:attrName>style.visibility</p:attrName>
                                        </p:attrNameLst>
                                      </p:cBhvr>
                                      <p:to>
                                        <p:strVal val="visible"/>
                                      </p:to>
                                    </p:set>
                                    <p:animEffect transition="in" filter="fade">
                                      <p:cBhvr>
                                        <p:cTn id="115" dur="500"/>
                                        <p:tgtEl>
                                          <p:spTgt spid="114715"/>
                                        </p:tgtEl>
                                      </p:cBhvr>
                                    </p:animEffect>
                                  </p:childTnLst>
                                </p:cTn>
                              </p:par>
                              <p:par>
                                <p:cTn id="116" presetID="1" presetClass="path" presetSubtype="0" repeatCount="5000" fill="hold" nodeType="withEffect">
                                  <p:stCondLst>
                                    <p:cond delay="500"/>
                                  </p:stCondLst>
                                  <p:childTnLst>
                                    <p:animMotion origin="layout" path="M -0.1625 0.09561 C -0.14253 0.00741 -0.07326 -0.04212 -2.77778E-6 -4.81481E-6 " pathEditMode="relative" rAng="1017019" ptsTypes="ff">
                                      <p:cBhvr>
                                        <p:cTn id="117" dur="2000" spd="-100000" fill="hold"/>
                                        <p:tgtEl>
                                          <p:spTgt spid="114715"/>
                                        </p:tgtEl>
                                        <p:attrNameLst>
                                          <p:attrName>ppt_x</p:attrName>
                                          <p:attrName>ppt_y</p:attrName>
                                        </p:attrNameLst>
                                      </p:cBhvr>
                                      <p:rCtr x="8247" y="-5347"/>
                                    </p:animMotion>
                                  </p:childTnLst>
                                  <p:subTnLst>
                                    <p:set>
                                      <p:cBhvr override="childStyle">
                                        <p:cTn dur="1" fill="hold" display="0" masterRel="sameClick" afterEffect="1">
                                          <p:stCondLst>
                                            <p:cond evt="end" delay="0">
                                              <p:tn val="116"/>
                                            </p:cond>
                                          </p:stCondLst>
                                        </p:cTn>
                                        <p:tgtEl>
                                          <p:spTgt spid="114715"/>
                                        </p:tgtEl>
                                        <p:attrNameLst>
                                          <p:attrName>style.visibility</p:attrName>
                                        </p:attrNameLst>
                                      </p:cBhvr>
                                      <p:to>
                                        <p:strVal val="hidden"/>
                                      </p:to>
                                    </p:set>
                                  </p:subTnLst>
                                </p:cTn>
                              </p:par>
                              <p:par>
                                <p:cTn id="118" presetID="10" presetClass="entr" presetSubtype="0" fill="hold" nodeType="withEffect">
                                  <p:stCondLst>
                                    <p:cond delay="500"/>
                                  </p:stCondLst>
                                  <p:childTnLst>
                                    <p:set>
                                      <p:cBhvr>
                                        <p:cTn id="119" dur="1" fill="hold">
                                          <p:stCondLst>
                                            <p:cond delay="0"/>
                                          </p:stCondLst>
                                        </p:cTn>
                                        <p:tgtEl>
                                          <p:spTgt spid="114716"/>
                                        </p:tgtEl>
                                        <p:attrNameLst>
                                          <p:attrName>style.visibility</p:attrName>
                                        </p:attrNameLst>
                                      </p:cBhvr>
                                      <p:to>
                                        <p:strVal val="visible"/>
                                      </p:to>
                                    </p:set>
                                    <p:animEffect transition="in" filter="fade">
                                      <p:cBhvr>
                                        <p:cTn id="120" dur="500"/>
                                        <p:tgtEl>
                                          <p:spTgt spid="114716"/>
                                        </p:tgtEl>
                                      </p:cBhvr>
                                    </p:animEffect>
                                  </p:childTnLst>
                                </p:cTn>
                              </p:par>
                              <p:par>
                                <p:cTn id="121" presetID="1" presetClass="path" presetSubtype="0" repeatCount="5000" fill="hold" nodeType="withEffect">
                                  <p:stCondLst>
                                    <p:cond delay="500"/>
                                  </p:stCondLst>
                                  <p:childTnLst>
                                    <p:animMotion origin="layout" path="M 1.66667E-6 2.96296E-6 C 0.09427 -0.04352 0.19288 0.01018 0.21441 0.14398 " pathEditMode="relative" rAng="4212898" ptsTypes="ff">
                                      <p:cBhvr>
                                        <p:cTn id="122" dur="2000" fill="hold"/>
                                        <p:tgtEl>
                                          <p:spTgt spid="114716"/>
                                        </p:tgtEl>
                                        <p:attrNameLst>
                                          <p:attrName>ppt_x</p:attrName>
                                          <p:attrName>ppt_y</p:attrName>
                                        </p:attrNameLst>
                                      </p:cBhvr>
                                      <p:rCtr x="11372" y="6898"/>
                                    </p:animMotion>
                                  </p:childTnLst>
                                  <p:subTnLst>
                                    <p:set>
                                      <p:cBhvr override="childStyle">
                                        <p:cTn dur="1" fill="hold" display="0" masterRel="sameClick" afterEffect="1">
                                          <p:stCondLst>
                                            <p:cond evt="end" delay="0">
                                              <p:tn val="121"/>
                                            </p:cond>
                                          </p:stCondLst>
                                        </p:cTn>
                                        <p:tgtEl>
                                          <p:spTgt spid="114716"/>
                                        </p:tgtEl>
                                        <p:attrNameLst>
                                          <p:attrName>style.visibility</p:attrName>
                                        </p:attrNameLst>
                                      </p:cBhvr>
                                      <p:to>
                                        <p:strVal val="hidden"/>
                                      </p:to>
                                    </p:set>
                                  </p:subTnLst>
                                </p:cTn>
                              </p:par>
                              <p:par>
                                <p:cTn id="123" presetID="10" presetClass="entr" presetSubtype="0" fill="hold" nodeType="withEffect">
                                  <p:stCondLst>
                                    <p:cond delay="300"/>
                                  </p:stCondLst>
                                  <p:childTnLst>
                                    <p:set>
                                      <p:cBhvr>
                                        <p:cTn id="124" dur="1" fill="hold">
                                          <p:stCondLst>
                                            <p:cond delay="0"/>
                                          </p:stCondLst>
                                        </p:cTn>
                                        <p:tgtEl>
                                          <p:spTgt spid="114717"/>
                                        </p:tgtEl>
                                        <p:attrNameLst>
                                          <p:attrName>style.visibility</p:attrName>
                                        </p:attrNameLst>
                                      </p:cBhvr>
                                      <p:to>
                                        <p:strVal val="visible"/>
                                      </p:to>
                                    </p:set>
                                    <p:animEffect transition="in" filter="fade">
                                      <p:cBhvr>
                                        <p:cTn id="125" dur="500"/>
                                        <p:tgtEl>
                                          <p:spTgt spid="114717"/>
                                        </p:tgtEl>
                                      </p:cBhvr>
                                    </p:animEffect>
                                  </p:childTnLst>
                                </p:cTn>
                              </p:par>
                              <p:par>
                                <p:cTn id="126" presetID="1" presetClass="path" presetSubtype="0" repeatCount="5000" fill="hold" nodeType="withEffect">
                                  <p:stCondLst>
                                    <p:cond delay="300"/>
                                  </p:stCondLst>
                                  <p:childTnLst>
                                    <p:animMotion origin="layout" path="M -1.11111E-6 1.85185E-6 L 0.08299 -0.14167 " pathEditMode="relative" rAng="0" ptsTypes="AA">
                                      <p:cBhvr>
                                        <p:cTn id="127" dur="2000" fill="hold"/>
                                        <p:tgtEl>
                                          <p:spTgt spid="114717"/>
                                        </p:tgtEl>
                                        <p:attrNameLst>
                                          <p:attrName>ppt_x</p:attrName>
                                          <p:attrName>ppt_y</p:attrName>
                                        </p:attrNameLst>
                                      </p:cBhvr>
                                      <p:rCtr x="4149" y="-7083"/>
                                    </p:animMotion>
                                  </p:childTnLst>
                                  <p:subTnLst>
                                    <p:set>
                                      <p:cBhvr override="childStyle">
                                        <p:cTn dur="1" fill="hold" display="0" masterRel="sameClick" afterEffect="1">
                                          <p:stCondLst>
                                            <p:cond evt="end" delay="0">
                                              <p:tn val="126"/>
                                            </p:cond>
                                          </p:stCondLst>
                                        </p:cTn>
                                        <p:tgtEl>
                                          <p:spTgt spid="114717"/>
                                        </p:tgtEl>
                                        <p:attrNameLst>
                                          <p:attrName>style.visibility</p:attrName>
                                        </p:attrNameLst>
                                      </p:cBhvr>
                                      <p:to>
                                        <p:strVal val="hidden"/>
                                      </p:to>
                                    </p:set>
                                  </p:subTnLst>
                                </p:cTn>
                              </p:par>
                              <p:par>
                                <p:cTn id="128" presetID="10" presetClass="entr" presetSubtype="0" fill="hold" nodeType="withEffect">
                                  <p:stCondLst>
                                    <p:cond delay="200"/>
                                  </p:stCondLst>
                                  <p:childTnLst>
                                    <p:set>
                                      <p:cBhvr>
                                        <p:cTn id="129" dur="1" fill="hold">
                                          <p:stCondLst>
                                            <p:cond delay="0"/>
                                          </p:stCondLst>
                                        </p:cTn>
                                        <p:tgtEl>
                                          <p:spTgt spid="114718"/>
                                        </p:tgtEl>
                                        <p:attrNameLst>
                                          <p:attrName>style.visibility</p:attrName>
                                        </p:attrNameLst>
                                      </p:cBhvr>
                                      <p:to>
                                        <p:strVal val="visible"/>
                                      </p:to>
                                    </p:set>
                                    <p:animEffect transition="in" filter="fade">
                                      <p:cBhvr>
                                        <p:cTn id="130" dur="500"/>
                                        <p:tgtEl>
                                          <p:spTgt spid="114718"/>
                                        </p:tgtEl>
                                      </p:cBhvr>
                                    </p:animEffect>
                                  </p:childTnLst>
                                </p:cTn>
                              </p:par>
                              <p:par>
                                <p:cTn id="131" presetID="1" presetClass="path" presetSubtype="0" repeatCount="5000" fill="hold" nodeType="withEffect">
                                  <p:stCondLst>
                                    <p:cond delay="200"/>
                                  </p:stCondLst>
                                  <p:childTnLst>
                                    <p:animMotion origin="layout" path="M -0.03941 -0.19676 L 0.00399 0.00254 " pathEditMode="relative" rAng="0" ptsTypes="AA">
                                      <p:cBhvr>
                                        <p:cTn id="132" dur="2000" spd="-100000" fill="hold"/>
                                        <p:tgtEl>
                                          <p:spTgt spid="114718"/>
                                        </p:tgtEl>
                                        <p:attrNameLst>
                                          <p:attrName>ppt_x</p:attrName>
                                          <p:attrName>ppt_y</p:attrName>
                                        </p:attrNameLst>
                                      </p:cBhvr>
                                      <p:rCtr x="2170" y="9954"/>
                                    </p:animMotion>
                                  </p:childTnLst>
                                  <p:subTnLst>
                                    <p:set>
                                      <p:cBhvr override="childStyle">
                                        <p:cTn dur="1" fill="hold" display="0" masterRel="sameClick" afterEffect="1">
                                          <p:stCondLst>
                                            <p:cond evt="end" delay="0">
                                              <p:tn val="131"/>
                                            </p:cond>
                                          </p:stCondLst>
                                        </p:cTn>
                                        <p:tgtEl>
                                          <p:spTgt spid="114718"/>
                                        </p:tgtEl>
                                        <p:attrNameLst>
                                          <p:attrName>style.visibility</p:attrName>
                                        </p:attrNameLst>
                                      </p:cBhvr>
                                      <p:to>
                                        <p:strVal val="hidden"/>
                                      </p:to>
                                    </p:set>
                                  </p:subTnLst>
                                </p:cTn>
                              </p:par>
                              <p:par>
                                <p:cTn id="133" presetID="10" presetClass="entr" presetSubtype="0" fill="hold" nodeType="withEffect">
                                  <p:stCondLst>
                                    <p:cond delay="200"/>
                                  </p:stCondLst>
                                  <p:childTnLst>
                                    <p:set>
                                      <p:cBhvr>
                                        <p:cTn id="134" dur="1" fill="hold">
                                          <p:stCondLst>
                                            <p:cond delay="0"/>
                                          </p:stCondLst>
                                        </p:cTn>
                                        <p:tgtEl>
                                          <p:spTgt spid="114719"/>
                                        </p:tgtEl>
                                        <p:attrNameLst>
                                          <p:attrName>style.visibility</p:attrName>
                                        </p:attrNameLst>
                                      </p:cBhvr>
                                      <p:to>
                                        <p:strVal val="visible"/>
                                      </p:to>
                                    </p:set>
                                    <p:animEffect transition="in" filter="fade">
                                      <p:cBhvr>
                                        <p:cTn id="135" dur="500"/>
                                        <p:tgtEl>
                                          <p:spTgt spid="114719"/>
                                        </p:tgtEl>
                                      </p:cBhvr>
                                    </p:animEffect>
                                  </p:childTnLst>
                                </p:cTn>
                              </p:par>
                              <p:par>
                                <p:cTn id="136" presetID="1" presetClass="path" presetSubtype="0" repeatCount="5000" fill="hold" nodeType="withEffect">
                                  <p:stCondLst>
                                    <p:cond delay="200"/>
                                  </p:stCondLst>
                                  <p:childTnLst>
                                    <p:animMotion origin="layout" path="M -0.17951 0.00023 C -0.13576 -0.07084 -0.05729 -0.08102 -0.00208 -0.00417 " pathEditMode="relative" rAng="2368234" ptsTypes="ff">
                                      <p:cBhvr>
                                        <p:cTn id="137" dur="2000" spd="-100000" fill="hold"/>
                                        <p:tgtEl>
                                          <p:spTgt spid="114719"/>
                                        </p:tgtEl>
                                        <p:attrNameLst>
                                          <p:attrName>ppt_x</p:attrName>
                                          <p:attrName>ppt_y</p:attrName>
                                        </p:attrNameLst>
                                      </p:cBhvr>
                                      <p:rCtr x="9167" y="-718"/>
                                    </p:animMotion>
                                  </p:childTnLst>
                                  <p:subTnLst>
                                    <p:set>
                                      <p:cBhvr override="childStyle">
                                        <p:cTn dur="1" fill="hold" display="0" masterRel="sameClick" afterEffect="1">
                                          <p:stCondLst>
                                            <p:cond evt="end" delay="0">
                                              <p:tn val="136"/>
                                            </p:cond>
                                          </p:stCondLst>
                                        </p:cTn>
                                        <p:tgtEl>
                                          <p:spTgt spid="114719"/>
                                        </p:tgtEl>
                                        <p:attrNameLst>
                                          <p:attrName>style.visibility</p:attrName>
                                        </p:attrNameLst>
                                      </p:cBhvr>
                                      <p:to>
                                        <p:strVal val="hidden"/>
                                      </p:to>
                                    </p:set>
                                  </p:subTnLst>
                                </p:cTn>
                              </p:par>
                              <p:par>
                                <p:cTn id="138" presetID="10" presetClass="entr" presetSubtype="0" fill="hold" nodeType="withEffect">
                                  <p:stCondLst>
                                    <p:cond delay="200"/>
                                  </p:stCondLst>
                                  <p:childTnLst>
                                    <p:set>
                                      <p:cBhvr>
                                        <p:cTn id="139" dur="1" fill="hold">
                                          <p:stCondLst>
                                            <p:cond delay="0"/>
                                          </p:stCondLst>
                                        </p:cTn>
                                        <p:tgtEl>
                                          <p:spTgt spid="114720"/>
                                        </p:tgtEl>
                                        <p:attrNameLst>
                                          <p:attrName>style.visibility</p:attrName>
                                        </p:attrNameLst>
                                      </p:cBhvr>
                                      <p:to>
                                        <p:strVal val="visible"/>
                                      </p:to>
                                    </p:set>
                                    <p:animEffect transition="in" filter="fade">
                                      <p:cBhvr>
                                        <p:cTn id="140" dur="500"/>
                                        <p:tgtEl>
                                          <p:spTgt spid="114720"/>
                                        </p:tgtEl>
                                      </p:cBhvr>
                                    </p:animEffect>
                                  </p:childTnLst>
                                </p:cTn>
                              </p:par>
                              <p:par>
                                <p:cTn id="141" presetID="1" presetClass="path" presetSubtype="0" repeatCount="5000" fill="hold" nodeType="withEffect">
                                  <p:stCondLst>
                                    <p:cond delay="200"/>
                                  </p:stCondLst>
                                  <p:childTnLst>
                                    <p:animMotion origin="layout" path="M -0.17951 0.00023 C -0.13576 -0.07084 -0.05729 -0.08102 -0.00208 -0.00417 " pathEditMode="relative" rAng="2368234" ptsTypes="ff">
                                      <p:cBhvr>
                                        <p:cTn id="142" dur="2000" spd="-100000" fill="hold"/>
                                        <p:tgtEl>
                                          <p:spTgt spid="114720"/>
                                        </p:tgtEl>
                                        <p:attrNameLst>
                                          <p:attrName>ppt_x</p:attrName>
                                          <p:attrName>ppt_y</p:attrName>
                                        </p:attrNameLst>
                                      </p:cBhvr>
                                      <p:rCtr x="9167" y="-718"/>
                                    </p:animMotion>
                                  </p:childTnLst>
                                  <p:subTnLst>
                                    <p:set>
                                      <p:cBhvr override="childStyle">
                                        <p:cTn dur="1" fill="hold" display="0" masterRel="sameClick" afterEffect="1">
                                          <p:stCondLst>
                                            <p:cond evt="end" delay="0">
                                              <p:tn val="141"/>
                                            </p:cond>
                                          </p:stCondLst>
                                        </p:cTn>
                                        <p:tgtEl>
                                          <p:spTgt spid="114720"/>
                                        </p:tgtEl>
                                        <p:attrNameLst>
                                          <p:attrName>style.visibility</p:attrName>
                                        </p:attrNameLst>
                                      </p:cBhvr>
                                      <p:to>
                                        <p:strVal val="hidden"/>
                                      </p:to>
                                    </p:set>
                                  </p:subTnLst>
                                </p:cTn>
                              </p:par>
                              <p:par>
                                <p:cTn id="143" presetID="10" presetClass="entr" presetSubtype="0" fill="hold" nodeType="withEffect">
                                  <p:stCondLst>
                                    <p:cond delay="100"/>
                                  </p:stCondLst>
                                  <p:childTnLst>
                                    <p:set>
                                      <p:cBhvr>
                                        <p:cTn id="144" dur="1" fill="hold">
                                          <p:stCondLst>
                                            <p:cond delay="0"/>
                                          </p:stCondLst>
                                        </p:cTn>
                                        <p:tgtEl>
                                          <p:spTgt spid="114721"/>
                                        </p:tgtEl>
                                        <p:attrNameLst>
                                          <p:attrName>style.visibility</p:attrName>
                                        </p:attrNameLst>
                                      </p:cBhvr>
                                      <p:to>
                                        <p:strVal val="visible"/>
                                      </p:to>
                                    </p:set>
                                    <p:animEffect transition="in" filter="fade">
                                      <p:cBhvr>
                                        <p:cTn id="145" dur="500"/>
                                        <p:tgtEl>
                                          <p:spTgt spid="114721"/>
                                        </p:tgtEl>
                                      </p:cBhvr>
                                    </p:animEffect>
                                  </p:childTnLst>
                                </p:cTn>
                              </p:par>
                              <p:par>
                                <p:cTn id="146" presetID="1" presetClass="path" presetSubtype="0" repeatCount="5000" fill="hold" nodeType="withEffect">
                                  <p:stCondLst>
                                    <p:cond delay="100"/>
                                  </p:stCondLst>
                                  <p:childTnLst>
                                    <p:animMotion origin="layout" path="M 1.66667E-6 1.48148E-6 C 0.04323 -0.10602 0.15191 -0.13681 0.25278 -0.04653 " pathEditMode="relative" rAng="1681686" ptsTypes="ff">
                                      <p:cBhvr>
                                        <p:cTn id="147" dur="2000" fill="hold"/>
                                        <p:tgtEl>
                                          <p:spTgt spid="114721"/>
                                        </p:tgtEl>
                                        <p:attrNameLst>
                                          <p:attrName>ppt_x</p:attrName>
                                          <p:attrName>ppt_y</p:attrName>
                                        </p:attrNameLst>
                                      </p:cBhvr>
                                      <p:rCtr x="12934" y="-3079"/>
                                    </p:animMotion>
                                  </p:childTnLst>
                                  <p:subTnLst>
                                    <p:set>
                                      <p:cBhvr override="childStyle">
                                        <p:cTn dur="1" fill="hold" display="0" masterRel="sameClick" afterEffect="1">
                                          <p:stCondLst>
                                            <p:cond evt="end" delay="0">
                                              <p:tn val="146"/>
                                            </p:cond>
                                          </p:stCondLst>
                                        </p:cTn>
                                        <p:tgtEl>
                                          <p:spTgt spid="114721"/>
                                        </p:tgtEl>
                                        <p:attrNameLst>
                                          <p:attrName>style.visibility</p:attrName>
                                        </p:attrNameLst>
                                      </p:cBhvr>
                                      <p:to>
                                        <p:strVal val="hidden"/>
                                      </p:to>
                                    </p:set>
                                  </p:subTnLst>
                                </p:cTn>
                              </p:par>
                              <p:par>
                                <p:cTn id="148" presetID="10" presetClass="entr" presetSubtype="0" fill="hold" nodeType="withEffect">
                                  <p:stCondLst>
                                    <p:cond delay="200"/>
                                  </p:stCondLst>
                                  <p:childTnLst>
                                    <p:set>
                                      <p:cBhvr>
                                        <p:cTn id="149" dur="1" fill="hold">
                                          <p:stCondLst>
                                            <p:cond delay="0"/>
                                          </p:stCondLst>
                                        </p:cTn>
                                        <p:tgtEl>
                                          <p:spTgt spid="114722"/>
                                        </p:tgtEl>
                                        <p:attrNameLst>
                                          <p:attrName>style.visibility</p:attrName>
                                        </p:attrNameLst>
                                      </p:cBhvr>
                                      <p:to>
                                        <p:strVal val="visible"/>
                                      </p:to>
                                    </p:set>
                                    <p:animEffect transition="in" filter="fade">
                                      <p:cBhvr>
                                        <p:cTn id="150" dur="500"/>
                                        <p:tgtEl>
                                          <p:spTgt spid="114722"/>
                                        </p:tgtEl>
                                      </p:cBhvr>
                                    </p:animEffect>
                                  </p:childTnLst>
                                </p:cTn>
                              </p:par>
                              <p:par>
                                <p:cTn id="151" presetID="1" presetClass="path" presetSubtype="0" repeatCount="5000" fill="hold" nodeType="withEffect">
                                  <p:stCondLst>
                                    <p:cond delay="200"/>
                                  </p:stCondLst>
                                  <p:childTnLst>
                                    <p:animMotion origin="layout" path="M 0.00191 -0.00139 C 0.07639 -0.08958 0.18298 -0.09028 0.24132 0.02245 " pathEditMode="relative" rAng="2861363" ptsTypes="ff">
                                      <p:cBhvr>
                                        <p:cTn id="152" dur="2000" fill="hold"/>
                                        <p:tgtEl>
                                          <p:spTgt spid="114722"/>
                                        </p:tgtEl>
                                        <p:attrNameLst>
                                          <p:attrName>ppt_x</p:attrName>
                                          <p:attrName>ppt_y</p:attrName>
                                        </p:attrNameLst>
                                      </p:cBhvr>
                                      <p:rCtr x="12483" y="579"/>
                                    </p:animMotion>
                                  </p:childTnLst>
                                  <p:subTnLst>
                                    <p:set>
                                      <p:cBhvr override="childStyle">
                                        <p:cTn dur="1" fill="hold" display="0" masterRel="sameClick" afterEffect="1">
                                          <p:stCondLst>
                                            <p:cond evt="end" delay="0">
                                              <p:tn val="151"/>
                                            </p:cond>
                                          </p:stCondLst>
                                        </p:cTn>
                                        <p:tgtEl>
                                          <p:spTgt spid="114722"/>
                                        </p:tgtEl>
                                        <p:attrNameLst>
                                          <p:attrName>style.visibility</p:attrName>
                                        </p:attrNameLst>
                                      </p:cBhvr>
                                      <p:to>
                                        <p:strVal val="hidden"/>
                                      </p:to>
                                    </p:set>
                                  </p:subTnLst>
                                </p:cTn>
                              </p:par>
                              <p:par>
                                <p:cTn id="153" presetID="10" presetClass="entr" presetSubtype="0" fill="hold" nodeType="withEffect">
                                  <p:stCondLst>
                                    <p:cond delay="500"/>
                                  </p:stCondLst>
                                  <p:childTnLst>
                                    <p:set>
                                      <p:cBhvr>
                                        <p:cTn id="154" dur="1" fill="hold">
                                          <p:stCondLst>
                                            <p:cond delay="0"/>
                                          </p:stCondLst>
                                        </p:cTn>
                                        <p:tgtEl>
                                          <p:spTgt spid="114723"/>
                                        </p:tgtEl>
                                        <p:attrNameLst>
                                          <p:attrName>style.visibility</p:attrName>
                                        </p:attrNameLst>
                                      </p:cBhvr>
                                      <p:to>
                                        <p:strVal val="visible"/>
                                      </p:to>
                                    </p:set>
                                    <p:animEffect transition="in" filter="fade">
                                      <p:cBhvr>
                                        <p:cTn id="155" dur="500"/>
                                        <p:tgtEl>
                                          <p:spTgt spid="114723"/>
                                        </p:tgtEl>
                                      </p:cBhvr>
                                    </p:animEffect>
                                  </p:childTnLst>
                                </p:cTn>
                              </p:par>
                              <p:par>
                                <p:cTn id="156" presetID="1" presetClass="path" presetSubtype="0" repeatCount="5000" fill="hold" nodeType="withEffect">
                                  <p:stCondLst>
                                    <p:cond delay="500"/>
                                  </p:stCondLst>
                                  <p:childTnLst>
                                    <p:animMotion origin="layout" path="M -0.01024 0.1838 C -0.04253 0.1 -0.04201 0.01389 -2.5E-6 -2.22222E-6 " pathEditMode="relative" rAng="-1625426" ptsTypes="ff">
                                      <p:cBhvr>
                                        <p:cTn id="157" dur="2000" spd="-100000" fill="hold"/>
                                        <p:tgtEl>
                                          <p:spTgt spid="114723"/>
                                        </p:tgtEl>
                                        <p:attrNameLst>
                                          <p:attrName>ppt_x</p:attrName>
                                          <p:attrName>ppt_y</p:attrName>
                                        </p:attrNameLst>
                                      </p:cBhvr>
                                      <p:rCtr x="278" y="-9769"/>
                                    </p:animMotion>
                                  </p:childTnLst>
                                  <p:subTnLst>
                                    <p:set>
                                      <p:cBhvr override="childStyle">
                                        <p:cTn dur="1" fill="hold" display="0" masterRel="sameClick" afterEffect="1">
                                          <p:stCondLst>
                                            <p:cond evt="end" delay="0">
                                              <p:tn val="156"/>
                                            </p:cond>
                                          </p:stCondLst>
                                        </p:cTn>
                                        <p:tgtEl>
                                          <p:spTgt spid="114723"/>
                                        </p:tgtEl>
                                        <p:attrNameLst>
                                          <p:attrName>style.visibility</p:attrName>
                                        </p:attrNameLst>
                                      </p:cBhvr>
                                      <p:to>
                                        <p:strVal val="hidden"/>
                                      </p:to>
                                    </p:set>
                                  </p:subTnLst>
                                </p:cTn>
                              </p:par>
                              <p:par>
                                <p:cTn id="158" presetID="10" presetClass="entr" presetSubtype="0" fill="hold" nodeType="withEffect">
                                  <p:stCondLst>
                                    <p:cond delay="500"/>
                                  </p:stCondLst>
                                  <p:childTnLst>
                                    <p:set>
                                      <p:cBhvr>
                                        <p:cTn id="159" dur="1" fill="hold">
                                          <p:stCondLst>
                                            <p:cond delay="0"/>
                                          </p:stCondLst>
                                        </p:cTn>
                                        <p:tgtEl>
                                          <p:spTgt spid="114724"/>
                                        </p:tgtEl>
                                        <p:attrNameLst>
                                          <p:attrName>style.visibility</p:attrName>
                                        </p:attrNameLst>
                                      </p:cBhvr>
                                      <p:to>
                                        <p:strVal val="visible"/>
                                      </p:to>
                                    </p:set>
                                    <p:animEffect transition="in" filter="fade">
                                      <p:cBhvr>
                                        <p:cTn id="160" dur="500"/>
                                        <p:tgtEl>
                                          <p:spTgt spid="114724"/>
                                        </p:tgtEl>
                                      </p:cBhvr>
                                    </p:animEffect>
                                  </p:childTnLst>
                                </p:cTn>
                              </p:par>
                              <p:par>
                                <p:cTn id="161" presetID="1" presetClass="path" presetSubtype="0" repeatCount="5000" fill="hold" nodeType="withEffect">
                                  <p:stCondLst>
                                    <p:cond delay="500"/>
                                  </p:stCondLst>
                                  <p:childTnLst>
                                    <p:animMotion origin="layout" path="M 0.00156 -0.00463 C 0.04913 -0.12176 0.14983 -0.17037 0.23299 -0.09028 " pathEditMode="relative" rAng="1681686" ptsTypes="ff">
                                      <p:cBhvr>
                                        <p:cTn id="162" dur="2000" fill="hold"/>
                                        <p:tgtEl>
                                          <p:spTgt spid="114724"/>
                                        </p:tgtEl>
                                        <p:attrNameLst>
                                          <p:attrName>ppt_x</p:attrName>
                                          <p:attrName>ppt_y</p:attrName>
                                        </p:attrNameLst>
                                      </p:cBhvr>
                                      <p:rCtr x="11892" y="-5116"/>
                                    </p:animMotion>
                                  </p:childTnLst>
                                  <p:subTnLst>
                                    <p:set>
                                      <p:cBhvr override="childStyle">
                                        <p:cTn dur="1" fill="hold" display="0" masterRel="sameClick" afterEffect="1">
                                          <p:stCondLst>
                                            <p:cond evt="end" delay="0">
                                              <p:tn val="161"/>
                                            </p:cond>
                                          </p:stCondLst>
                                        </p:cTn>
                                        <p:tgtEl>
                                          <p:spTgt spid="114724"/>
                                        </p:tgtEl>
                                        <p:attrNameLst>
                                          <p:attrName>style.visibility</p:attrName>
                                        </p:attrNameLst>
                                      </p:cBhvr>
                                      <p:to>
                                        <p:strVal val="hidden"/>
                                      </p:to>
                                    </p:set>
                                  </p:subTnLst>
                                </p:cTn>
                              </p:par>
                              <p:par>
                                <p:cTn id="163" presetID="10" presetClass="entr" presetSubtype="0" fill="hold" nodeType="withEffect">
                                  <p:stCondLst>
                                    <p:cond delay="500"/>
                                  </p:stCondLst>
                                  <p:childTnLst>
                                    <p:set>
                                      <p:cBhvr>
                                        <p:cTn id="164" dur="1" fill="hold">
                                          <p:stCondLst>
                                            <p:cond delay="0"/>
                                          </p:stCondLst>
                                        </p:cTn>
                                        <p:tgtEl>
                                          <p:spTgt spid="114725"/>
                                        </p:tgtEl>
                                        <p:attrNameLst>
                                          <p:attrName>style.visibility</p:attrName>
                                        </p:attrNameLst>
                                      </p:cBhvr>
                                      <p:to>
                                        <p:strVal val="visible"/>
                                      </p:to>
                                    </p:set>
                                    <p:animEffect transition="in" filter="fade">
                                      <p:cBhvr>
                                        <p:cTn id="165" dur="500"/>
                                        <p:tgtEl>
                                          <p:spTgt spid="114725"/>
                                        </p:tgtEl>
                                      </p:cBhvr>
                                    </p:animEffect>
                                  </p:childTnLst>
                                </p:cTn>
                              </p:par>
                              <p:par>
                                <p:cTn id="166" presetID="1" presetClass="path" presetSubtype="0" repeatCount="5000" fill="hold" nodeType="withEffect">
                                  <p:stCondLst>
                                    <p:cond delay="500"/>
                                  </p:stCondLst>
                                  <p:childTnLst>
                                    <p:animMotion origin="layout" path="M -3.88889E-6 4.44444E-6 C 0.05539 0.05324 0.07709 0.14259 0.03282 0.20046 " pathEditMode="relative" rAng="7552835" ptsTypes="ff">
                                      <p:cBhvr>
                                        <p:cTn id="167" dur="2000" fill="hold"/>
                                        <p:tgtEl>
                                          <p:spTgt spid="114725"/>
                                        </p:tgtEl>
                                        <p:attrNameLst>
                                          <p:attrName>ppt_x</p:attrName>
                                          <p:attrName>ppt_y</p:attrName>
                                        </p:attrNameLst>
                                      </p:cBhvr>
                                      <p:rCtr x="2066" y="10417"/>
                                    </p:animMotion>
                                  </p:childTnLst>
                                  <p:subTnLst>
                                    <p:set>
                                      <p:cBhvr override="childStyle">
                                        <p:cTn dur="1" fill="hold" display="0" masterRel="sameClick" afterEffect="1">
                                          <p:stCondLst>
                                            <p:cond evt="end" delay="0">
                                              <p:tn val="166"/>
                                            </p:cond>
                                          </p:stCondLst>
                                        </p:cTn>
                                        <p:tgtEl>
                                          <p:spTgt spid="114725"/>
                                        </p:tgtEl>
                                        <p:attrNameLst>
                                          <p:attrName>style.visibility</p:attrName>
                                        </p:attrNameLst>
                                      </p:cBhvr>
                                      <p:to>
                                        <p:strVal val="hidden"/>
                                      </p:to>
                                    </p:set>
                                  </p:subTnLst>
                                </p:cTn>
                              </p:par>
                              <p:par>
                                <p:cTn id="168" presetID="10" presetClass="entr" presetSubtype="0" fill="hold" nodeType="withEffect">
                                  <p:stCondLst>
                                    <p:cond delay="100"/>
                                  </p:stCondLst>
                                  <p:childTnLst>
                                    <p:set>
                                      <p:cBhvr>
                                        <p:cTn id="169" dur="1" fill="hold">
                                          <p:stCondLst>
                                            <p:cond delay="0"/>
                                          </p:stCondLst>
                                        </p:cTn>
                                        <p:tgtEl>
                                          <p:spTgt spid="114726"/>
                                        </p:tgtEl>
                                        <p:attrNameLst>
                                          <p:attrName>style.visibility</p:attrName>
                                        </p:attrNameLst>
                                      </p:cBhvr>
                                      <p:to>
                                        <p:strVal val="visible"/>
                                      </p:to>
                                    </p:set>
                                    <p:animEffect transition="in" filter="fade">
                                      <p:cBhvr>
                                        <p:cTn id="170" dur="500"/>
                                        <p:tgtEl>
                                          <p:spTgt spid="114726"/>
                                        </p:tgtEl>
                                      </p:cBhvr>
                                    </p:animEffect>
                                  </p:childTnLst>
                                </p:cTn>
                              </p:par>
                              <p:par>
                                <p:cTn id="171" presetID="1" presetClass="path" presetSubtype="0" repeatCount="5000" fill="hold" nodeType="withEffect">
                                  <p:stCondLst>
                                    <p:cond delay="100"/>
                                  </p:stCondLst>
                                  <p:childTnLst>
                                    <p:animMotion origin="layout" path="M -0.19358 -0.13402 C -0.10382 -0.1699 -0.01285 -0.11921 4.72222E-6 -4.44444E-6 " pathEditMode="relative" rAng="4400264" ptsTypes="ff">
                                      <p:cBhvr>
                                        <p:cTn id="172" dur="2000" spd="-100000" fill="hold"/>
                                        <p:tgtEl>
                                          <p:spTgt spid="114726"/>
                                        </p:tgtEl>
                                        <p:attrNameLst>
                                          <p:attrName>ppt_x</p:attrName>
                                          <p:attrName>ppt_y</p:attrName>
                                        </p:attrNameLst>
                                      </p:cBhvr>
                                      <p:rCtr x="10312" y="6435"/>
                                    </p:animMotion>
                                  </p:childTnLst>
                                  <p:subTnLst>
                                    <p:set>
                                      <p:cBhvr override="childStyle">
                                        <p:cTn dur="1" fill="hold" display="0" masterRel="sameClick" afterEffect="1">
                                          <p:stCondLst>
                                            <p:cond evt="end" delay="0">
                                              <p:tn val="171"/>
                                            </p:cond>
                                          </p:stCondLst>
                                        </p:cTn>
                                        <p:tgtEl>
                                          <p:spTgt spid="114726"/>
                                        </p:tgtEl>
                                        <p:attrNameLst>
                                          <p:attrName>style.visibility</p:attrName>
                                        </p:attrNameLst>
                                      </p:cBhvr>
                                      <p:to>
                                        <p:strVal val="hidden"/>
                                      </p:to>
                                    </p:set>
                                  </p:subTnLst>
                                </p:cTn>
                              </p:par>
                              <p:par>
                                <p:cTn id="173" presetID="10" presetClass="entr" presetSubtype="0" fill="hold" nodeType="withEffect">
                                  <p:stCondLst>
                                    <p:cond delay="500"/>
                                  </p:stCondLst>
                                  <p:childTnLst>
                                    <p:set>
                                      <p:cBhvr>
                                        <p:cTn id="174" dur="1" fill="hold">
                                          <p:stCondLst>
                                            <p:cond delay="0"/>
                                          </p:stCondLst>
                                        </p:cTn>
                                        <p:tgtEl>
                                          <p:spTgt spid="114727"/>
                                        </p:tgtEl>
                                        <p:attrNameLst>
                                          <p:attrName>style.visibility</p:attrName>
                                        </p:attrNameLst>
                                      </p:cBhvr>
                                      <p:to>
                                        <p:strVal val="visible"/>
                                      </p:to>
                                    </p:set>
                                    <p:animEffect transition="in" filter="fade">
                                      <p:cBhvr>
                                        <p:cTn id="175" dur="500"/>
                                        <p:tgtEl>
                                          <p:spTgt spid="114727"/>
                                        </p:tgtEl>
                                      </p:cBhvr>
                                    </p:animEffect>
                                  </p:childTnLst>
                                </p:cTn>
                              </p:par>
                              <p:par>
                                <p:cTn id="176" presetID="1" presetClass="path" presetSubtype="0" repeatCount="5000" fill="hold" nodeType="withEffect">
                                  <p:stCondLst>
                                    <p:cond delay="500"/>
                                  </p:stCondLst>
                                  <p:childTnLst>
                                    <p:animMotion origin="layout" path="M -0.05487 -0.14838 L -0.00382 -0.00139 " pathEditMode="relative" rAng="0" ptsTypes="AA">
                                      <p:cBhvr>
                                        <p:cTn id="177" dur="2000" spd="-100000" fill="hold"/>
                                        <p:tgtEl>
                                          <p:spTgt spid="114727"/>
                                        </p:tgtEl>
                                        <p:attrNameLst>
                                          <p:attrName>ppt_x</p:attrName>
                                          <p:attrName>ppt_y</p:attrName>
                                        </p:attrNameLst>
                                      </p:cBhvr>
                                      <p:rCtr x="2552" y="7338"/>
                                    </p:animMotion>
                                  </p:childTnLst>
                                  <p:subTnLst>
                                    <p:set>
                                      <p:cBhvr override="childStyle">
                                        <p:cTn dur="1" fill="hold" display="0" masterRel="sameClick" afterEffect="1">
                                          <p:stCondLst>
                                            <p:cond evt="end" delay="0">
                                              <p:tn val="176"/>
                                            </p:cond>
                                          </p:stCondLst>
                                        </p:cTn>
                                        <p:tgtEl>
                                          <p:spTgt spid="114727"/>
                                        </p:tgtEl>
                                        <p:attrNameLst>
                                          <p:attrName>style.visibility</p:attrName>
                                        </p:attrNameLst>
                                      </p:cBhvr>
                                      <p:to>
                                        <p:strVal val="hidden"/>
                                      </p:to>
                                    </p:set>
                                  </p:subTnLst>
                                </p:cTn>
                              </p:par>
                              <p:par>
                                <p:cTn id="178" presetID="10" presetClass="entr" presetSubtype="0" fill="hold" nodeType="withEffect">
                                  <p:stCondLst>
                                    <p:cond delay="1100"/>
                                  </p:stCondLst>
                                  <p:childTnLst>
                                    <p:set>
                                      <p:cBhvr>
                                        <p:cTn id="179" dur="1" fill="hold">
                                          <p:stCondLst>
                                            <p:cond delay="0"/>
                                          </p:stCondLst>
                                        </p:cTn>
                                        <p:tgtEl>
                                          <p:spTgt spid="114728"/>
                                        </p:tgtEl>
                                        <p:attrNameLst>
                                          <p:attrName>style.visibility</p:attrName>
                                        </p:attrNameLst>
                                      </p:cBhvr>
                                      <p:to>
                                        <p:strVal val="visible"/>
                                      </p:to>
                                    </p:set>
                                    <p:animEffect transition="in" filter="fade">
                                      <p:cBhvr>
                                        <p:cTn id="180" dur="500"/>
                                        <p:tgtEl>
                                          <p:spTgt spid="114728"/>
                                        </p:tgtEl>
                                      </p:cBhvr>
                                    </p:animEffect>
                                  </p:childTnLst>
                                </p:cTn>
                              </p:par>
                              <p:par>
                                <p:cTn id="181" presetID="1" presetClass="path" presetSubtype="0" repeatCount="5000" fill="hold" nodeType="withEffect">
                                  <p:stCondLst>
                                    <p:cond delay="1000"/>
                                  </p:stCondLst>
                                  <p:childTnLst>
                                    <p:animMotion origin="layout" path="M -0.01163 -0.00417 L 0.03976 -0.16158 " pathEditMode="relative" rAng="0" ptsTypes="AA">
                                      <p:cBhvr>
                                        <p:cTn id="182" dur="1960" fill="hold"/>
                                        <p:tgtEl>
                                          <p:spTgt spid="114728"/>
                                        </p:tgtEl>
                                        <p:attrNameLst>
                                          <p:attrName>ppt_x</p:attrName>
                                          <p:attrName>ppt_y</p:attrName>
                                        </p:attrNameLst>
                                      </p:cBhvr>
                                      <p:rCtr x="2569" y="-7870"/>
                                    </p:animMotion>
                                  </p:childTnLst>
                                  <p:subTnLst>
                                    <p:set>
                                      <p:cBhvr override="childStyle">
                                        <p:cTn dur="1" fill="hold" display="0" masterRel="sameClick" afterEffect="1">
                                          <p:stCondLst>
                                            <p:cond evt="end" delay="0">
                                              <p:tn val="181"/>
                                            </p:cond>
                                          </p:stCondLst>
                                        </p:cTn>
                                        <p:tgtEl>
                                          <p:spTgt spid="114728"/>
                                        </p:tgtEl>
                                        <p:attrNameLst>
                                          <p:attrName>style.visibility</p:attrName>
                                        </p:attrNameLst>
                                      </p:cBhvr>
                                      <p:to>
                                        <p:strVal val="hidden"/>
                                      </p:to>
                                    </p:set>
                                  </p:subTnLst>
                                </p:cTn>
                              </p:par>
                              <p:par>
                                <p:cTn id="183" presetID="10" presetClass="entr" presetSubtype="0" fill="hold" nodeType="withEffect">
                                  <p:stCondLst>
                                    <p:cond delay="1100"/>
                                  </p:stCondLst>
                                  <p:childTnLst>
                                    <p:set>
                                      <p:cBhvr>
                                        <p:cTn id="184" dur="1" fill="hold">
                                          <p:stCondLst>
                                            <p:cond delay="0"/>
                                          </p:stCondLst>
                                        </p:cTn>
                                        <p:tgtEl>
                                          <p:spTgt spid="114729"/>
                                        </p:tgtEl>
                                        <p:attrNameLst>
                                          <p:attrName>style.visibility</p:attrName>
                                        </p:attrNameLst>
                                      </p:cBhvr>
                                      <p:to>
                                        <p:strVal val="visible"/>
                                      </p:to>
                                    </p:set>
                                    <p:animEffect transition="in" filter="fade">
                                      <p:cBhvr>
                                        <p:cTn id="185" dur="500"/>
                                        <p:tgtEl>
                                          <p:spTgt spid="114729"/>
                                        </p:tgtEl>
                                      </p:cBhvr>
                                    </p:animEffect>
                                  </p:childTnLst>
                                </p:cTn>
                              </p:par>
                              <p:par>
                                <p:cTn id="186" presetID="1" presetClass="path" presetSubtype="0" repeatCount="5000" fill="hold" nodeType="withEffect">
                                  <p:stCondLst>
                                    <p:cond delay="1100"/>
                                  </p:stCondLst>
                                  <p:childTnLst>
                                    <p:animMotion origin="layout" path="M -0.06701 0.24143 C -0.09965 0.13842 -0.07621 0.03078 0.00052 0.00185 " pathEditMode="relative" rAng="-1374668" ptsTypes="ff">
                                      <p:cBhvr>
                                        <p:cTn id="187" dur="1960" spd="-100000" fill="hold"/>
                                        <p:tgtEl>
                                          <p:spTgt spid="114729"/>
                                        </p:tgtEl>
                                        <p:attrNameLst>
                                          <p:attrName>ppt_x</p:attrName>
                                          <p:attrName>ppt_y</p:attrName>
                                        </p:attrNameLst>
                                      </p:cBhvr>
                                      <p:rCtr x="3177" y="-12593"/>
                                    </p:animMotion>
                                  </p:childTnLst>
                                  <p:subTnLst>
                                    <p:set>
                                      <p:cBhvr override="childStyle">
                                        <p:cTn dur="1" fill="hold" display="0" masterRel="sameClick" afterEffect="1">
                                          <p:stCondLst>
                                            <p:cond evt="end" delay="0">
                                              <p:tn val="186"/>
                                            </p:cond>
                                          </p:stCondLst>
                                        </p:cTn>
                                        <p:tgtEl>
                                          <p:spTgt spid="114729"/>
                                        </p:tgtEl>
                                        <p:attrNameLst>
                                          <p:attrName>style.visibility</p:attrName>
                                        </p:attrNameLst>
                                      </p:cBhvr>
                                      <p:to>
                                        <p:strVal val="hidden"/>
                                      </p:to>
                                    </p:set>
                                  </p:subTnLst>
                                </p:cTn>
                              </p:par>
                              <p:par>
                                <p:cTn id="188" presetID="10" presetClass="entr" presetSubtype="0" fill="hold" nodeType="withEffect">
                                  <p:stCondLst>
                                    <p:cond delay="1100"/>
                                  </p:stCondLst>
                                  <p:childTnLst>
                                    <p:set>
                                      <p:cBhvr>
                                        <p:cTn id="189" dur="1" fill="hold">
                                          <p:stCondLst>
                                            <p:cond delay="0"/>
                                          </p:stCondLst>
                                        </p:cTn>
                                        <p:tgtEl>
                                          <p:spTgt spid="114730"/>
                                        </p:tgtEl>
                                        <p:attrNameLst>
                                          <p:attrName>style.visibility</p:attrName>
                                        </p:attrNameLst>
                                      </p:cBhvr>
                                      <p:to>
                                        <p:strVal val="visible"/>
                                      </p:to>
                                    </p:set>
                                    <p:animEffect transition="in" filter="fade">
                                      <p:cBhvr>
                                        <p:cTn id="190" dur="500"/>
                                        <p:tgtEl>
                                          <p:spTgt spid="114730"/>
                                        </p:tgtEl>
                                      </p:cBhvr>
                                    </p:animEffect>
                                  </p:childTnLst>
                                </p:cTn>
                              </p:par>
                              <p:par>
                                <p:cTn id="191" presetID="1" presetClass="path" presetSubtype="0" repeatCount="3000" fill="hold" nodeType="withEffect">
                                  <p:stCondLst>
                                    <p:cond delay="1100"/>
                                  </p:stCondLst>
                                  <p:childTnLst>
                                    <p:animMotion origin="layout" path="M -0.04565 0.21064 C -0.06736 0.1074 -0.0526 0.01226 -0.00329 0.00926 " pathEditMode="relative" rAng="-943163" ptsTypes="ff">
                                      <p:cBhvr>
                                        <p:cTn id="192" dur="2000" spd="-100000" fill="hold"/>
                                        <p:tgtEl>
                                          <p:spTgt spid="114730"/>
                                        </p:tgtEl>
                                        <p:attrNameLst>
                                          <p:attrName>ppt_x</p:attrName>
                                          <p:attrName>ppt_y</p:attrName>
                                        </p:attrNameLst>
                                      </p:cBhvr>
                                      <p:rCtr x="1962" y="-10787"/>
                                    </p:animMotion>
                                  </p:childTnLst>
                                  <p:subTnLst>
                                    <p:set>
                                      <p:cBhvr override="childStyle">
                                        <p:cTn dur="1" fill="hold" display="0" masterRel="sameClick" afterEffect="1">
                                          <p:stCondLst>
                                            <p:cond evt="end" delay="0">
                                              <p:tn val="191"/>
                                            </p:cond>
                                          </p:stCondLst>
                                        </p:cTn>
                                        <p:tgtEl>
                                          <p:spTgt spid="114730"/>
                                        </p:tgtEl>
                                        <p:attrNameLst>
                                          <p:attrName>style.visibility</p:attrName>
                                        </p:attrNameLst>
                                      </p:cBhvr>
                                      <p:to>
                                        <p:strVal val="hidden"/>
                                      </p:to>
                                    </p:set>
                                  </p:subTnLst>
                                </p:cTn>
                              </p:par>
                              <p:par>
                                <p:cTn id="193" presetID="10" presetClass="entr" presetSubtype="0" fill="hold" nodeType="withEffect">
                                  <p:stCondLst>
                                    <p:cond delay="1100"/>
                                  </p:stCondLst>
                                  <p:childTnLst>
                                    <p:set>
                                      <p:cBhvr>
                                        <p:cTn id="194" dur="1" fill="hold">
                                          <p:stCondLst>
                                            <p:cond delay="0"/>
                                          </p:stCondLst>
                                        </p:cTn>
                                        <p:tgtEl>
                                          <p:spTgt spid="114731"/>
                                        </p:tgtEl>
                                        <p:attrNameLst>
                                          <p:attrName>style.visibility</p:attrName>
                                        </p:attrNameLst>
                                      </p:cBhvr>
                                      <p:to>
                                        <p:strVal val="visible"/>
                                      </p:to>
                                    </p:set>
                                    <p:animEffect transition="in" filter="fade">
                                      <p:cBhvr>
                                        <p:cTn id="195" dur="500"/>
                                        <p:tgtEl>
                                          <p:spTgt spid="114731"/>
                                        </p:tgtEl>
                                      </p:cBhvr>
                                    </p:animEffect>
                                  </p:childTnLst>
                                </p:cTn>
                              </p:par>
                              <p:par>
                                <p:cTn id="196" presetID="1" presetClass="path" presetSubtype="0" repeatCount="3000" fill="hold" nodeType="withEffect">
                                  <p:stCondLst>
                                    <p:cond delay="1100"/>
                                  </p:stCondLst>
                                  <p:childTnLst>
                                    <p:animMotion origin="layout" path="M 1.66667E-6 -0.00116 C 0.06042 0.03125 0.08976 0.12685 0.05069 0.22013 " pathEditMode="relative" rAng="6718051" ptsTypes="ff">
                                      <p:cBhvr>
                                        <p:cTn id="197" dur="2000" fill="hold"/>
                                        <p:tgtEl>
                                          <p:spTgt spid="114731"/>
                                        </p:tgtEl>
                                        <p:attrNameLst>
                                          <p:attrName>ppt_x</p:attrName>
                                          <p:attrName>ppt_y</p:attrName>
                                        </p:attrNameLst>
                                      </p:cBhvr>
                                      <p:rCtr x="3003" y="11319"/>
                                    </p:animMotion>
                                  </p:childTnLst>
                                  <p:subTnLst>
                                    <p:set>
                                      <p:cBhvr override="childStyle">
                                        <p:cTn dur="1" fill="hold" display="0" masterRel="sameClick" afterEffect="1">
                                          <p:stCondLst>
                                            <p:cond evt="end" delay="0">
                                              <p:tn val="196"/>
                                            </p:cond>
                                          </p:stCondLst>
                                        </p:cTn>
                                        <p:tgtEl>
                                          <p:spTgt spid="114731"/>
                                        </p:tgtEl>
                                        <p:attrNameLst>
                                          <p:attrName>style.visibility</p:attrName>
                                        </p:attrNameLst>
                                      </p:cBhvr>
                                      <p:to>
                                        <p:strVal val="hidden"/>
                                      </p:to>
                                    </p:set>
                                  </p:subTnLst>
                                </p:cTn>
                              </p:par>
                              <p:par>
                                <p:cTn id="198" presetID="10" presetClass="entr" presetSubtype="0" fill="hold" nodeType="withEffect">
                                  <p:stCondLst>
                                    <p:cond delay="1100"/>
                                  </p:stCondLst>
                                  <p:childTnLst>
                                    <p:set>
                                      <p:cBhvr>
                                        <p:cTn id="199" dur="1" fill="hold">
                                          <p:stCondLst>
                                            <p:cond delay="0"/>
                                          </p:stCondLst>
                                        </p:cTn>
                                        <p:tgtEl>
                                          <p:spTgt spid="114732"/>
                                        </p:tgtEl>
                                        <p:attrNameLst>
                                          <p:attrName>style.visibility</p:attrName>
                                        </p:attrNameLst>
                                      </p:cBhvr>
                                      <p:to>
                                        <p:strVal val="visible"/>
                                      </p:to>
                                    </p:set>
                                    <p:animEffect transition="in" filter="fade">
                                      <p:cBhvr>
                                        <p:cTn id="200" dur="500"/>
                                        <p:tgtEl>
                                          <p:spTgt spid="114732"/>
                                        </p:tgtEl>
                                      </p:cBhvr>
                                    </p:animEffect>
                                  </p:childTnLst>
                                </p:cTn>
                              </p:par>
                              <p:par>
                                <p:cTn id="201" presetID="1" presetClass="path" presetSubtype="0" repeatCount="3000" fill="hold" nodeType="withEffect">
                                  <p:stCondLst>
                                    <p:cond delay="1100"/>
                                  </p:stCondLst>
                                  <p:childTnLst>
                                    <p:animMotion origin="layout" path="M -0.20729 -0.17778 C -0.11528 -0.21459 -0.0184 -0.14607 -1.38889E-6 4.07407E-6 " pathEditMode="relative" rAng="4400264" ptsTypes="ff">
                                      <p:cBhvr>
                                        <p:cTn id="202" dur="2000" spd="-100000" fill="hold"/>
                                        <p:tgtEl>
                                          <p:spTgt spid="114732"/>
                                        </p:tgtEl>
                                        <p:attrNameLst>
                                          <p:attrName>ppt_x</p:attrName>
                                          <p:attrName>ppt_y</p:attrName>
                                        </p:attrNameLst>
                                      </p:cBhvr>
                                      <p:rCtr x="11024" y="8611"/>
                                    </p:animMotion>
                                  </p:childTnLst>
                                  <p:subTnLst>
                                    <p:set>
                                      <p:cBhvr override="childStyle">
                                        <p:cTn dur="1" fill="hold" display="0" masterRel="sameClick" afterEffect="1">
                                          <p:stCondLst>
                                            <p:cond evt="end" delay="0">
                                              <p:tn val="201"/>
                                            </p:cond>
                                          </p:stCondLst>
                                        </p:cTn>
                                        <p:tgtEl>
                                          <p:spTgt spid="114732"/>
                                        </p:tgtEl>
                                        <p:attrNameLst>
                                          <p:attrName>style.visibility</p:attrName>
                                        </p:attrNameLst>
                                      </p:cBhvr>
                                      <p:to>
                                        <p:strVal val="hidden"/>
                                      </p:to>
                                    </p:set>
                                  </p:subTnLst>
                                </p:cTn>
                              </p:par>
                              <p:par>
                                <p:cTn id="203" presetID="10" presetClass="entr" presetSubtype="0" fill="hold" nodeType="withEffect">
                                  <p:stCondLst>
                                    <p:cond delay="1300"/>
                                  </p:stCondLst>
                                  <p:childTnLst>
                                    <p:set>
                                      <p:cBhvr>
                                        <p:cTn id="204" dur="1" fill="hold">
                                          <p:stCondLst>
                                            <p:cond delay="0"/>
                                          </p:stCondLst>
                                        </p:cTn>
                                        <p:tgtEl>
                                          <p:spTgt spid="114733"/>
                                        </p:tgtEl>
                                        <p:attrNameLst>
                                          <p:attrName>style.visibility</p:attrName>
                                        </p:attrNameLst>
                                      </p:cBhvr>
                                      <p:to>
                                        <p:strVal val="visible"/>
                                      </p:to>
                                    </p:set>
                                    <p:animEffect transition="in" filter="fade">
                                      <p:cBhvr>
                                        <p:cTn id="205" dur="500"/>
                                        <p:tgtEl>
                                          <p:spTgt spid="114733"/>
                                        </p:tgtEl>
                                      </p:cBhvr>
                                    </p:animEffect>
                                  </p:childTnLst>
                                </p:cTn>
                              </p:par>
                              <p:par>
                                <p:cTn id="206" presetID="1" presetClass="path" presetSubtype="0" repeatCount="3000" fill="hold" nodeType="withEffect">
                                  <p:stCondLst>
                                    <p:cond delay="1300"/>
                                  </p:stCondLst>
                                  <p:childTnLst>
                                    <p:animMotion origin="layout" path="M 0.00156 -0.00463 C 0.04913 -0.12176 0.14983 -0.17037 0.23299 -0.09028 " pathEditMode="relative" rAng="1681686" ptsTypes="ff">
                                      <p:cBhvr>
                                        <p:cTn id="207" dur="2000" fill="hold"/>
                                        <p:tgtEl>
                                          <p:spTgt spid="114733"/>
                                        </p:tgtEl>
                                        <p:attrNameLst>
                                          <p:attrName>ppt_x</p:attrName>
                                          <p:attrName>ppt_y</p:attrName>
                                        </p:attrNameLst>
                                      </p:cBhvr>
                                      <p:rCtr x="11892" y="-5116"/>
                                    </p:animMotion>
                                  </p:childTnLst>
                                  <p:subTnLst>
                                    <p:set>
                                      <p:cBhvr override="childStyle">
                                        <p:cTn dur="1" fill="hold" display="0" masterRel="sameClick" afterEffect="1">
                                          <p:stCondLst>
                                            <p:cond evt="end" delay="0">
                                              <p:tn val="206"/>
                                            </p:cond>
                                          </p:stCondLst>
                                        </p:cTn>
                                        <p:tgtEl>
                                          <p:spTgt spid="114733"/>
                                        </p:tgtEl>
                                        <p:attrNameLst>
                                          <p:attrName>style.visibility</p:attrName>
                                        </p:attrNameLst>
                                      </p:cBhvr>
                                      <p:to>
                                        <p:strVal val="hidden"/>
                                      </p:to>
                                    </p:set>
                                  </p:subTnLst>
                                </p:cTn>
                              </p:par>
                              <p:par>
                                <p:cTn id="208" presetID="10" presetClass="entr" presetSubtype="0" fill="hold" nodeType="withEffect">
                                  <p:stCondLst>
                                    <p:cond delay="1300"/>
                                  </p:stCondLst>
                                  <p:childTnLst>
                                    <p:set>
                                      <p:cBhvr>
                                        <p:cTn id="209" dur="1" fill="hold">
                                          <p:stCondLst>
                                            <p:cond delay="0"/>
                                          </p:stCondLst>
                                        </p:cTn>
                                        <p:tgtEl>
                                          <p:spTgt spid="114734"/>
                                        </p:tgtEl>
                                        <p:attrNameLst>
                                          <p:attrName>style.visibility</p:attrName>
                                        </p:attrNameLst>
                                      </p:cBhvr>
                                      <p:to>
                                        <p:strVal val="visible"/>
                                      </p:to>
                                    </p:set>
                                    <p:animEffect transition="in" filter="fade">
                                      <p:cBhvr>
                                        <p:cTn id="210" dur="500"/>
                                        <p:tgtEl>
                                          <p:spTgt spid="114734"/>
                                        </p:tgtEl>
                                      </p:cBhvr>
                                    </p:animEffect>
                                  </p:childTnLst>
                                </p:cTn>
                              </p:par>
                              <p:par>
                                <p:cTn id="211" presetID="1" presetClass="path" presetSubtype="0" repeatCount="3000" fill="hold" nodeType="withEffect">
                                  <p:stCondLst>
                                    <p:cond delay="1300"/>
                                  </p:stCondLst>
                                  <p:childTnLst>
                                    <p:animMotion origin="layout" path="M -0.16996 -0.06643 C -0.11233 -0.11666 -0.03524 -0.09537 -5.55556E-7 -3.33333E-6 " pathEditMode="relative" rAng="3409322" ptsTypes="ff">
                                      <p:cBhvr>
                                        <p:cTn id="212" dur="2000" spd="-100000" fill="hold"/>
                                        <p:tgtEl>
                                          <p:spTgt spid="114734"/>
                                        </p:tgtEl>
                                        <p:attrNameLst>
                                          <p:attrName>ppt_x</p:attrName>
                                          <p:attrName>ppt_y</p:attrName>
                                        </p:attrNameLst>
                                      </p:cBhvr>
                                      <p:rCtr x="8906" y="2963"/>
                                    </p:animMotion>
                                  </p:childTnLst>
                                  <p:subTnLst>
                                    <p:set>
                                      <p:cBhvr override="childStyle">
                                        <p:cTn dur="1" fill="hold" display="0" masterRel="sameClick" afterEffect="1">
                                          <p:stCondLst>
                                            <p:cond evt="end" delay="0">
                                              <p:tn val="211"/>
                                            </p:cond>
                                          </p:stCondLst>
                                        </p:cTn>
                                        <p:tgtEl>
                                          <p:spTgt spid="114734"/>
                                        </p:tgtEl>
                                        <p:attrNameLst>
                                          <p:attrName>style.visibility</p:attrName>
                                        </p:attrNameLst>
                                      </p:cBhvr>
                                      <p:to>
                                        <p:strVal val="hidden"/>
                                      </p:to>
                                    </p:set>
                                  </p:subTnLst>
                                </p:cTn>
                              </p:par>
                              <p:par>
                                <p:cTn id="213" presetID="10" presetClass="entr" presetSubtype="0" fill="hold" nodeType="withEffect">
                                  <p:stCondLst>
                                    <p:cond delay="1500"/>
                                  </p:stCondLst>
                                  <p:childTnLst>
                                    <p:set>
                                      <p:cBhvr>
                                        <p:cTn id="214" dur="1" fill="hold">
                                          <p:stCondLst>
                                            <p:cond delay="0"/>
                                          </p:stCondLst>
                                        </p:cTn>
                                        <p:tgtEl>
                                          <p:spTgt spid="114735"/>
                                        </p:tgtEl>
                                        <p:attrNameLst>
                                          <p:attrName>style.visibility</p:attrName>
                                        </p:attrNameLst>
                                      </p:cBhvr>
                                      <p:to>
                                        <p:strVal val="visible"/>
                                      </p:to>
                                    </p:set>
                                    <p:animEffect transition="in" filter="fade">
                                      <p:cBhvr>
                                        <p:cTn id="215" dur="500"/>
                                        <p:tgtEl>
                                          <p:spTgt spid="114735"/>
                                        </p:tgtEl>
                                      </p:cBhvr>
                                    </p:animEffect>
                                  </p:childTnLst>
                                </p:cTn>
                              </p:par>
                              <p:par>
                                <p:cTn id="216" presetID="1" presetClass="path" presetSubtype="0" fill="hold" nodeType="withEffect">
                                  <p:stCondLst>
                                    <p:cond delay="1600"/>
                                  </p:stCondLst>
                                  <p:childTnLst>
                                    <p:animMotion origin="layout" path="M -0.20937 0.01042 C -0.15677 -0.07546 -0.06423 -0.08981 -4.72222E-6 -3.33333E-6 " pathEditMode="relative" rAng="2368234" ptsTypes="ff">
                                      <p:cBhvr>
                                        <p:cTn id="217" dur="2500" spd="-100000" fill="hold"/>
                                        <p:tgtEl>
                                          <p:spTgt spid="114735"/>
                                        </p:tgtEl>
                                        <p:attrNameLst>
                                          <p:attrName>ppt_x</p:attrName>
                                          <p:attrName>ppt_y</p:attrName>
                                        </p:attrNameLst>
                                      </p:cBhvr>
                                      <p:rCtr x="10816" y="-1111"/>
                                    </p:animMotion>
                                  </p:childTnLst>
                                  <p:subTnLst>
                                    <p:set>
                                      <p:cBhvr override="childStyle">
                                        <p:cTn dur="1" fill="hold" display="0" masterRel="sameClick" afterEffect="1">
                                          <p:stCondLst>
                                            <p:cond evt="end" delay="0">
                                              <p:tn val="216"/>
                                            </p:cond>
                                          </p:stCondLst>
                                        </p:cTn>
                                        <p:tgtEl>
                                          <p:spTgt spid="114735"/>
                                        </p:tgtEl>
                                        <p:attrNameLst>
                                          <p:attrName>style.visibility</p:attrName>
                                        </p:attrNameLst>
                                      </p:cBhvr>
                                      <p:to>
                                        <p:strVal val="hidden"/>
                                      </p:to>
                                    </p:set>
                                  </p:subTnLst>
                                </p:cTn>
                              </p:par>
                              <p:par>
                                <p:cTn id="218" presetID="10" presetClass="entr" presetSubtype="0" fill="hold" nodeType="withEffect">
                                  <p:stCondLst>
                                    <p:cond delay="1500"/>
                                  </p:stCondLst>
                                  <p:childTnLst>
                                    <p:set>
                                      <p:cBhvr>
                                        <p:cTn id="219" dur="1" fill="hold">
                                          <p:stCondLst>
                                            <p:cond delay="0"/>
                                          </p:stCondLst>
                                        </p:cTn>
                                        <p:tgtEl>
                                          <p:spTgt spid="114736"/>
                                        </p:tgtEl>
                                        <p:attrNameLst>
                                          <p:attrName>style.visibility</p:attrName>
                                        </p:attrNameLst>
                                      </p:cBhvr>
                                      <p:to>
                                        <p:strVal val="visible"/>
                                      </p:to>
                                    </p:set>
                                    <p:animEffect transition="in" filter="fade">
                                      <p:cBhvr>
                                        <p:cTn id="220" dur="500"/>
                                        <p:tgtEl>
                                          <p:spTgt spid="114736"/>
                                        </p:tgtEl>
                                      </p:cBhvr>
                                    </p:animEffect>
                                  </p:childTnLst>
                                </p:cTn>
                              </p:par>
                              <p:par>
                                <p:cTn id="221" presetID="1" presetClass="path" presetSubtype="0" repeatCount="3000" fill="hold" nodeType="withEffect">
                                  <p:stCondLst>
                                    <p:cond delay="1500"/>
                                  </p:stCondLst>
                                  <p:childTnLst>
                                    <p:animMotion origin="layout" path="M 2.22222E-6 -3.7037E-7 C 0.01562 -0.13148 0.09844 -0.22199 0.19687 -0.18333 " pathEditMode="relative" rAng="516758" ptsTypes="ff">
                                      <p:cBhvr>
                                        <p:cTn id="222" dur="2000" fill="hold"/>
                                        <p:tgtEl>
                                          <p:spTgt spid="114736"/>
                                        </p:tgtEl>
                                        <p:attrNameLst>
                                          <p:attrName>ppt_x</p:attrName>
                                          <p:attrName>ppt_y</p:attrName>
                                        </p:attrNameLst>
                                      </p:cBhvr>
                                      <p:rCtr x="9948" y="-10093"/>
                                    </p:animMotion>
                                  </p:childTnLst>
                                  <p:subTnLst>
                                    <p:set>
                                      <p:cBhvr override="childStyle">
                                        <p:cTn dur="1" fill="hold" display="0" masterRel="sameClick" afterEffect="1">
                                          <p:stCondLst>
                                            <p:cond evt="end" delay="0">
                                              <p:tn val="221"/>
                                            </p:cond>
                                          </p:stCondLst>
                                        </p:cTn>
                                        <p:tgtEl>
                                          <p:spTgt spid="114736"/>
                                        </p:tgtEl>
                                        <p:attrNameLst>
                                          <p:attrName>style.visibility</p:attrName>
                                        </p:attrNameLst>
                                      </p:cBhvr>
                                      <p:to>
                                        <p:strVal val="hidden"/>
                                      </p:to>
                                    </p:set>
                                  </p:subTnLst>
                                </p:cTn>
                              </p:par>
                              <p:par>
                                <p:cTn id="223" presetID="10" presetClass="entr" presetSubtype="0" fill="hold" nodeType="withEffect">
                                  <p:stCondLst>
                                    <p:cond delay="1500"/>
                                  </p:stCondLst>
                                  <p:childTnLst>
                                    <p:set>
                                      <p:cBhvr>
                                        <p:cTn id="224" dur="1" fill="hold">
                                          <p:stCondLst>
                                            <p:cond delay="0"/>
                                          </p:stCondLst>
                                        </p:cTn>
                                        <p:tgtEl>
                                          <p:spTgt spid="114737"/>
                                        </p:tgtEl>
                                        <p:attrNameLst>
                                          <p:attrName>style.visibility</p:attrName>
                                        </p:attrNameLst>
                                      </p:cBhvr>
                                      <p:to>
                                        <p:strVal val="visible"/>
                                      </p:to>
                                    </p:set>
                                    <p:animEffect transition="in" filter="fade">
                                      <p:cBhvr>
                                        <p:cTn id="225" dur="500"/>
                                        <p:tgtEl>
                                          <p:spTgt spid="114737"/>
                                        </p:tgtEl>
                                      </p:cBhvr>
                                    </p:animEffect>
                                  </p:childTnLst>
                                </p:cTn>
                              </p:par>
                              <p:par>
                                <p:cTn id="226" presetID="1" presetClass="path" presetSubtype="0" repeatCount="3000" fill="hold" nodeType="withEffect">
                                  <p:stCondLst>
                                    <p:cond delay="1500"/>
                                  </p:stCondLst>
                                  <p:childTnLst>
                                    <p:animMotion origin="layout" path="M 0.00156 -0.00463 C 0.04913 -0.12176 0.14983 -0.17037 0.23299 -0.09028 " pathEditMode="relative" rAng="1681686" ptsTypes="ff">
                                      <p:cBhvr>
                                        <p:cTn id="227" dur="2000" fill="hold"/>
                                        <p:tgtEl>
                                          <p:spTgt spid="114737"/>
                                        </p:tgtEl>
                                        <p:attrNameLst>
                                          <p:attrName>ppt_x</p:attrName>
                                          <p:attrName>ppt_y</p:attrName>
                                        </p:attrNameLst>
                                      </p:cBhvr>
                                      <p:rCtr x="11892" y="-5116"/>
                                    </p:animMotion>
                                  </p:childTnLst>
                                  <p:subTnLst>
                                    <p:set>
                                      <p:cBhvr override="childStyle">
                                        <p:cTn dur="1" fill="hold" display="0" masterRel="sameClick" afterEffect="1">
                                          <p:stCondLst>
                                            <p:cond evt="end" delay="0">
                                              <p:tn val="226"/>
                                            </p:cond>
                                          </p:stCondLst>
                                        </p:cTn>
                                        <p:tgtEl>
                                          <p:spTgt spid="114737"/>
                                        </p:tgtEl>
                                        <p:attrNameLst>
                                          <p:attrName>style.visibility</p:attrName>
                                        </p:attrNameLst>
                                      </p:cBhvr>
                                      <p:to>
                                        <p:strVal val="hidden"/>
                                      </p:to>
                                    </p:set>
                                  </p:subTnLst>
                                </p:cTn>
                              </p:par>
                              <p:par>
                                <p:cTn id="228" presetID="10" presetClass="entr" presetSubtype="0" fill="hold" nodeType="withEffect">
                                  <p:stCondLst>
                                    <p:cond delay="1500"/>
                                  </p:stCondLst>
                                  <p:childTnLst>
                                    <p:set>
                                      <p:cBhvr>
                                        <p:cTn id="229" dur="1" fill="hold">
                                          <p:stCondLst>
                                            <p:cond delay="0"/>
                                          </p:stCondLst>
                                        </p:cTn>
                                        <p:tgtEl>
                                          <p:spTgt spid="114738"/>
                                        </p:tgtEl>
                                        <p:attrNameLst>
                                          <p:attrName>style.visibility</p:attrName>
                                        </p:attrNameLst>
                                      </p:cBhvr>
                                      <p:to>
                                        <p:strVal val="visible"/>
                                      </p:to>
                                    </p:set>
                                    <p:animEffect transition="in" filter="fade">
                                      <p:cBhvr>
                                        <p:cTn id="230" dur="500"/>
                                        <p:tgtEl>
                                          <p:spTgt spid="114738"/>
                                        </p:tgtEl>
                                      </p:cBhvr>
                                    </p:animEffect>
                                  </p:childTnLst>
                                </p:cTn>
                              </p:par>
                              <p:par>
                                <p:cTn id="231" presetID="10" presetClass="entr" presetSubtype="0" fill="hold" nodeType="withEffect">
                                  <p:stCondLst>
                                    <p:cond delay="1500"/>
                                  </p:stCondLst>
                                  <p:childTnLst>
                                    <p:set>
                                      <p:cBhvr>
                                        <p:cTn id="232" dur="1" fill="hold">
                                          <p:stCondLst>
                                            <p:cond delay="0"/>
                                          </p:stCondLst>
                                        </p:cTn>
                                        <p:tgtEl>
                                          <p:spTgt spid="114739"/>
                                        </p:tgtEl>
                                        <p:attrNameLst>
                                          <p:attrName>style.visibility</p:attrName>
                                        </p:attrNameLst>
                                      </p:cBhvr>
                                      <p:to>
                                        <p:strVal val="visible"/>
                                      </p:to>
                                    </p:set>
                                    <p:animEffect transition="in" filter="fade">
                                      <p:cBhvr>
                                        <p:cTn id="233" dur="500"/>
                                        <p:tgtEl>
                                          <p:spTgt spid="114739"/>
                                        </p:tgtEl>
                                      </p:cBhvr>
                                    </p:animEffect>
                                  </p:childTnLst>
                                </p:cTn>
                              </p:par>
                              <p:par>
                                <p:cTn id="234" presetID="1" presetClass="path" presetSubtype="0" repeatCount="3000" fill="hold" nodeType="withEffect">
                                  <p:stCondLst>
                                    <p:cond delay="1500"/>
                                  </p:stCondLst>
                                  <p:childTnLst>
                                    <p:animMotion origin="layout" path="M -1.38889E-6 3.7037E-6 C 0.06146 -0.07269 0.1559 -0.06412 0.21302 0.04213 " pathEditMode="relative" rAng="2861363" ptsTypes="ff">
                                      <p:cBhvr>
                                        <p:cTn id="235" dur="2000" fill="hold"/>
                                        <p:tgtEl>
                                          <p:spTgt spid="114739"/>
                                        </p:tgtEl>
                                        <p:attrNameLst>
                                          <p:attrName>ppt_x</p:attrName>
                                          <p:attrName>ppt_y</p:attrName>
                                        </p:attrNameLst>
                                      </p:cBhvr>
                                      <p:rCtr x="11059" y="1597"/>
                                    </p:animMotion>
                                  </p:childTnLst>
                                  <p:subTnLst>
                                    <p:set>
                                      <p:cBhvr override="childStyle">
                                        <p:cTn dur="1" fill="hold" display="0" masterRel="sameClick" afterEffect="1">
                                          <p:stCondLst>
                                            <p:cond evt="end" delay="0">
                                              <p:tn val="234"/>
                                            </p:cond>
                                          </p:stCondLst>
                                        </p:cTn>
                                        <p:tgtEl>
                                          <p:spTgt spid="114739"/>
                                        </p:tgtEl>
                                        <p:attrNameLst>
                                          <p:attrName>style.visibility</p:attrName>
                                        </p:attrNameLst>
                                      </p:cBhvr>
                                      <p:to>
                                        <p:strVal val="hidden"/>
                                      </p:to>
                                    </p:set>
                                  </p:subTnLst>
                                </p:cTn>
                              </p:par>
                              <p:par>
                                <p:cTn id="236" presetID="10" presetClass="entr" presetSubtype="0" fill="hold" nodeType="withEffect">
                                  <p:stCondLst>
                                    <p:cond delay="1500"/>
                                  </p:stCondLst>
                                  <p:childTnLst>
                                    <p:set>
                                      <p:cBhvr>
                                        <p:cTn id="237" dur="1" fill="hold">
                                          <p:stCondLst>
                                            <p:cond delay="0"/>
                                          </p:stCondLst>
                                        </p:cTn>
                                        <p:tgtEl>
                                          <p:spTgt spid="114740"/>
                                        </p:tgtEl>
                                        <p:attrNameLst>
                                          <p:attrName>style.visibility</p:attrName>
                                        </p:attrNameLst>
                                      </p:cBhvr>
                                      <p:to>
                                        <p:strVal val="visible"/>
                                      </p:to>
                                    </p:set>
                                    <p:animEffect transition="in" filter="fade">
                                      <p:cBhvr>
                                        <p:cTn id="238" dur="500"/>
                                        <p:tgtEl>
                                          <p:spTgt spid="114740"/>
                                        </p:tgtEl>
                                      </p:cBhvr>
                                    </p:animEffect>
                                  </p:childTnLst>
                                </p:cTn>
                              </p:par>
                              <p:par>
                                <p:cTn id="239" presetID="1" presetClass="path" presetSubtype="0" repeatCount="3000" fill="hold" nodeType="withEffect">
                                  <p:stCondLst>
                                    <p:cond delay="1500"/>
                                  </p:stCondLst>
                                  <p:childTnLst>
                                    <p:animMotion origin="layout" path="M 3.61111E-6 -2.59259E-6 L 0.0434 -0.2044 " pathEditMode="relative" rAng="0" ptsTypes="AA">
                                      <p:cBhvr>
                                        <p:cTn id="240" dur="2000" fill="hold"/>
                                        <p:tgtEl>
                                          <p:spTgt spid="114740"/>
                                        </p:tgtEl>
                                        <p:attrNameLst>
                                          <p:attrName>ppt_x</p:attrName>
                                          <p:attrName>ppt_y</p:attrName>
                                        </p:attrNameLst>
                                      </p:cBhvr>
                                      <p:rCtr x="2170" y="-10231"/>
                                    </p:animMotion>
                                  </p:childTnLst>
                                  <p:subTnLst>
                                    <p:set>
                                      <p:cBhvr override="childStyle">
                                        <p:cTn dur="1" fill="hold" display="0" masterRel="sameClick" afterEffect="1">
                                          <p:stCondLst>
                                            <p:cond evt="end" delay="0">
                                              <p:tn val="239"/>
                                            </p:cond>
                                          </p:stCondLst>
                                        </p:cTn>
                                        <p:tgtEl>
                                          <p:spTgt spid="114740"/>
                                        </p:tgtEl>
                                        <p:attrNameLst>
                                          <p:attrName>style.visibility</p:attrName>
                                        </p:attrNameLst>
                                      </p:cBhvr>
                                      <p:to>
                                        <p:strVal val="hidden"/>
                                      </p:to>
                                    </p:set>
                                  </p:subTnLst>
                                </p:cTn>
                              </p:par>
                              <p:par>
                                <p:cTn id="241" presetID="1" presetClass="path" presetSubtype="0" repeatCount="3000" fill="hold" nodeType="withEffect">
                                  <p:stCondLst>
                                    <p:cond delay="1500"/>
                                  </p:stCondLst>
                                  <p:childTnLst>
                                    <p:animMotion origin="layout" path="M -2.77778E-7 -0.00138 C 0.00677 -0.13449 0.08316 -0.23449 0.18385 -0.20787 " pathEditMode="relative" rAng="203519" ptsTypes="ff">
                                      <p:cBhvr>
                                        <p:cTn id="242" dur="2000" fill="hold"/>
                                        <p:tgtEl>
                                          <p:spTgt spid="114738"/>
                                        </p:tgtEl>
                                        <p:attrNameLst>
                                          <p:attrName>ppt_x</p:attrName>
                                          <p:attrName>ppt_y</p:attrName>
                                        </p:attrNameLst>
                                      </p:cBhvr>
                                      <p:rCtr x="9236" y="-11273"/>
                                    </p:animMotion>
                                  </p:childTnLst>
                                  <p:subTnLst>
                                    <p:set>
                                      <p:cBhvr override="childStyle">
                                        <p:cTn dur="1" fill="hold" display="0" masterRel="sameClick" afterEffect="1">
                                          <p:stCondLst>
                                            <p:cond evt="end" delay="0">
                                              <p:tn val="241"/>
                                            </p:cond>
                                          </p:stCondLst>
                                        </p:cTn>
                                        <p:tgtEl>
                                          <p:spTgt spid="114738"/>
                                        </p:tgtEl>
                                        <p:attrNameLst>
                                          <p:attrName>style.visibility</p:attrName>
                                        </p:attrNameLst>
                                      </p:cBhvr>
                                      <p:to>
                                        <p:strVal val="hidden"/>
                                      </p:to>
                                    </p:set>
                                  </p:subTnLst>
                                </p:cTn>
                              </p:par>
                              <p:par>
                                <p:cTn id="243" presetID="10" presetClass="entr" presetSubtype="0" fill="hold" nodeType="withEffect">
                                  <p:stCondLst>
                                    <p:cond delay="1000"/>
                                  </p:stCondLst>
                                  <p:childTnLst>
                                    <p:set>
                                      <p:cBhvr>
                                        <p:cTn id="244" dur="1" fill="hold">
                                          <p:stCondLst>
                                            <p:cond delay="0"/>
                                          </p:stCondLst>
                                        </p:cTn>
                                        <p:tgtEl>
                                          <p:spTgt spid="114741"/>
                                        </p:tgtEl>
                                        <p:attrNameLst>
                                          <p:attrName>style.visibility</p:attrName>
                                        </p:attrNameLst>
                                      </p:cBhvr>
                                      <p:to>
                                        <p:strVal val="visible"/>
                                      </p:to>
                                    </p:set>
                                    <p:animEffect transition="in" filter="fade">
                                      <p:cBhvr>
                                        <p:cTn id="245" dur="500"/>
                                        <p:tgtEl>
                                          <p:spTgt spid="114741"/>
                                        </p:tgtEl>
                                      </p:cBhvr>
                                    </p:animEffect>
                                  </p:childTnLst>
                                </p:cTn>
                              </p:par>
                              <p:par>
                                <p:cTn id="246" presetID="1" presetClass="path" presetSubtype="0" repeatCount="4000" fill="hold" nodeType="withEffect">
                                  <p:stCondLst>
                                    <p:cond delay="1000"/>
                                  </p:stCondLst>
                                  <p:childTnLst>
                                    <p:animMotion origin="layout" path="M 1.66667E-6 -2.59259E-6 L -0.01163 -0.22014 " pathEditMode="relative" rAng="0" ptsTypes="AA">
                                      <p:cBhvr>
                                        <p:cTn id="247" dur="2000" fill="hold"/>
                                        <p:tgtEl>
                                          <p:spTgt spid="114741"/>
                                        </p:tgtEl>
                                        <p:attrNameLst>
                                          <p:attrName>ppt_x</p:attrName>
                                          <p:attrName>ppt_y</p:attrName>
                                        </p:attrNameLst>
                                      </p:cBhvr>
                                      <p:rCtr x="-590" y="-11019"/>
                                    </p:animMotion>
                                  </p:childTnLst>
                                  <p:subTnLst>
                                    <p:set>
                                      <p:cBhvr override="childStyle">
                                        <p:cTn dur="1" fill="hold" display="0" masterRel="sameClick" afterEffect="1">
                                          <p:stCondLst>
                                            <p:cond evt="end" delay="0">
                                              <p:tn val="246"/>
                                            </p:cond>
                                          </p:stCondLst>
                                        </p:cTn>
                                        <p:tgtEl>
                                          <p:spTgt spid="114741"/>
                                        </p:tgtEl>
                                        <p:attrNameLst>
                                          <p:attrName>style.visibility</p:attrName>
                                        </p:attrNameLst>
                                      </p:cBhvr>
                                      <p:to>
                                        <p:strVal val="hidden"/>
                                      </p:to>
                                    </p:set>
                                  </p:subTnLst>
                                </p:cTn>
                              </p:par>
                              <p:par>
                                <p:cTn id="248" presetID="10" presetClass="entr" presetSubtype="0" fill="hold" nodeType="withEffect">
                                  <p:stCondLst>
                                    <p:cond delay="1000"/>
                                  </p:stCondLst>
                                  <p:childTnLst>
                                    <p:set>
                                      <p:cBhvr>
                                        <p:cTn id="249" dur="1" fill="hold">
                                          <p:stCondLst>
                                            <p:cond delay="0"/>
                                          </p:stCondLst>
                                        </p:cTn>
                                        <p:tgtEl>
                                          <p:spTgt spid="114742"/>
                                        </p:tgtEl>
                                        <p:attrNameLst>
                                          <p:attrName>style.visibility</p:attrName>
                                        </p:attrNameLst>
                                      </p:cBhvr>
                                      <p:to>
                                        <p:strVal val="visible"/>
                                      </p:to>
                                    </p:set>
                                    <p:animEffect transition="in" filter="fade">
                                      <p:cBhvr>
                                        <p:cTn id="250" dur="500"/>
                                        <p:tgtEl>
                                          <p:spTgt spid="114742"/>
                                        </p:tgtEl>
                                      </p:cBhvr>
                                    </p:animEffect>
                                  </p:childTnLst>
                                </p:cTn>
                              </p:par>
                              <p:par>
                                <p:cTn id="251" presetID="1" presetClass="path" presetSubtype="0" repeatCount="4000" fill="hold" nodeType="withEffect">
                                  <p:stCondLst>
                                    <p:cond delay="1000"/>
                                  </p:stCondLst>
                                  <p:childTnLst>
                                    <p:animMotion origin="layout" path="M -0.15938 0.1338 C -0.13299 0.01737 -0.05469 -0.05347 0.02361 -0.00555 " pathEditMode="relative" rAng="1017019" ptsTypes="ff">
                                      <p:cBhvr>
                                        <p:cTn id="252" dur="2000" spd="-100000" fill="hold"/>
                                        <p:tgtEl>
                                          <p:spTgt spid="114742"/>
                                        </p:tgtEl>
                                        <p:attrNameLst>
                                          <p:attrName>ppt_x</p:attrName>
                                          <p:attrName>ppt_y</p:attrName>
                                        </p:attrNameLst>
                                      </p:cBhvr>
                                      <p:rCtr x="9306" y="-7708"/>
                                    </p:animMotion>
                                  </p:childTnLst>
                                  <p:subTnLst>
                                    <p:set>
                                      <p:cBhvr override="childStyle">
                                        <p:cTn dur="1" fill="hold" display="0" masterRel="sameClick" afterEffect="1">
                                          <p:stCondLst>
                                            <p:cond evt="end" delay="0">
                                              <p:tn val="251"/>
                                            </p:cond>
                                          </p:stCondLst>
                                        </p:cTn>
                                        <p:tgtEl>
                                          <p:spTgt spid="114742"/>
                                        </p:tgtEl>
                                        <p:attrNameLst>
                                          <p:attrName>style.visibility</p:attrName>
                                        </p:attrNameLst>
                                      </p:cBhvr>
                                      <p:to>
                                        <p:strVal val="hidden"/>
                                      </p:to>
                                    </p:set>
                                  </p:subTnLst>
                                </p:cTn>
                              </p:par>
                              <p:par>
                                <p:cTn id="253" presetID="10" presetClass="entr" presetSubtype="0" fill="hold" nodeType="withEffect">
                                  <p:stCondLst>
                                    <p:cond delay="1000"/>
                                  </p:stCondLst>
                                  <p:childTnLst>
                                    <p:set>
                                      <p:cBhvr>
                                        <p:cTn id="254" dur="1" fill="hold">
                                          <p:stCondLst>
                                            <p:cond delay="0"/>
                                          </p:stCondLst>
                                        </p:cTn>
                                        <p:tgtEl>
                                          <p:spTgt spid="114743"/>
                                        </p:tgtEl>
                                        <p:attrNameLst>
                                          <p:attrName>style.visibility</p:attrName>
                                        </p:attrNameLst>
                                      </p:cBhvr>
                                      <p:to>
                                        <p:strVal val="visible"/>
                                      </p:to>
                                    </p:set>
                                    <p:animEffect transition="in" filter="fade">
                                      <p:cBhvr>
                                        <p:cTn id="255" dur="500"/>
                                        <p:tgtEl>
                                          <p:spTgt spid="114743"/>
                                        </p:tgtEl>
                                      </p:cBhvr>
                                    </p:animEffect>
                                  </p:childTnLst>
                                </p:cTn>
                              </p:par>
                              <p:par>
                                <p:cTn id="256" presetID="1" presetClass="path" presetSubtype="0" repeatCount="4000" fill="hold" nodeType="withEffect">
                                  <p:stCondLst>
                                    <p:cond delay="1000"/>
                                  </p:stCondLst>
                                  <p:childTnLst>
                                    <p:animMotion origin="layout" path="M 3.88889E-6 -0.00023 C 0.07239 -0.03357 0.15156 0.01991 0.17274 0.14051 " pathEditMode="relative" rAng="4212898" ptsTypes="ff">
                                      <p:cBhvr>
                                        <p:cTn id="257" dur="2000" fill="hold"/>
                                        <p:tgtEl>
                                          <p:spTgt spid="114743"/>
                                        </p:tgtEl>
                                        <p:attrNameLst>
                                          <p:attrName>ppt_x</p:attrName>
                                          <p:attrName>ppt_y</p:attrName>
                                        </p:attrNameLst>
                                      </p:cBhvr>
                                      <p:rCtr x="9132" y="6782"/>
                                    </p:animMotion>
                                  </p:childTnLst>
                                  <p:subTnLst>
                                    <p:set>
                                      <p:cBhvr override="childStyle">
                                        <p:cTn dur="1" fill="hold" display="0" masterRel="sameClick" afterEffect="1">
                                          <p:stCondLst>
                                            <p:cond evt="end" delay="0">
                                              <p:tn val="256"/>
                                            </p:cond>
                                          </p:stCondLst>
                                        </p:cTn>
                                        <p:tgtEl>
                                          <p:spTgt spid="114743"/>
                                        </p:tgtEl>
                                        <p:attrNameLst>
                                          <p:attrName>style.visibility</p:attrName>
                                        </p:attrNameLst>
                                      </p:cBhvr>
                                      <p:to>
                                        <p:strVal val="hidden"/>
                                      </p:to>
                                    </p:set>
                                  </p:subTnLst>
                                </p:cTn>
                              </p:par>
                              <p:par>
                                <p:cTn id="258" presetID="10" presetClass="entr" presetSubtype="0" fill="hold" nodeType="withEffect">
                                  <p:stCondLst>
                                    <p:cond delay="1000"/>
                                  </p:stCondLst>
                                  <p:childTnLst>
                                    <p:set>
                                      <p:cBhvr>
                                        <p:cTn id="259" dur="1" fill="hold">
                                          <p:stCondLst>
                                            <p:cond delay="0"/>
                                          </p:stCondLst>
                                        </p:cTn>
                                        <p:tgtEl>
                                          <p:spTgt spid="114744"/>
                                        </p:tgtEl>
                                        <p:attrNameLst>
                                          <p:attrName>style.visibility</p:attrName>
                                        </p:attrNameLst>
                                      </p:cBhvr>
                                      <p:to>
                                        <p:strVal val="visible"/>
                                      </p:to>
                                    </p:set>
                                    <p:animEffect transition="in" filter="fade">
                                      <p:cBhvr>
                                        <p:cTn id="260" dur="500"/>
                                        <p:tgtEl>
                                          <p:spTgt spid="114744"/>
                                        </p:tgtEl>
                                      </p:cBhvr>
                                    </p:animEffect>
                                  </p:childTnLst>
                                </p:cTn>
                              </p:par>
                              <p:par>
                                <p:cTn id="261" presetID="1" presetClass="path" presetSubtype="0" repeatCount="4000" fill="hold" nodeType="withEffect">
                                  <p:stCondLst>
                                    <p:cond delay="1000"/>
                                  </p:stCondLst>
                                  <p:childTnLst>
                                    <p:animMotion origin="layout" path="M 1.94444E-6 1.85185E-6 L 0.07899 -0.08912 " pathEditMode="relative" rAng="0" ptsTypes="AA">
                                      <p:cBhvr>
                                        <p:cTn id="262" dur="2000" fill="hold"/>
                                        <p:tgtEl>
                                          <p:spTgt spid="114744"/>
                                        </p:tgtEl>
                                        <p:attrNameLst>
                                          <p:attrName>ppt_x</p:attrName>
                                          <p:attrName>ppt_y</p:attrName>
                                        </p:attrNameLst>
                                      </p:cBhvr>
                                      <p:rCtr x="3941" y="-4468"/>
                                    </p:animMotion>
                                  </p:childTnLst>
                                  <p:subTnLst>
                                    <p:set>
                                      <p:cBhvr override="childStyle">
                                        <p:cTn dur="1" fill="hold" display="0" masterRel="sameClick" afterEffect="1">
                                          <p:stCondLst>
                                            <p:cond evt="end" delay="0">
                                              <p:tn val="261"/>
                                            </p:cond>
                                          </p:stCondLst>
                                        </p:cTn>
                                        <p:tgtEl>
                                          <p:spTgt spid="114744"/>
                                        </p:tgtEl>
                                        <p:attrNameLst>
                                          <p:attrName>style.visibility</p:attrName>
                                        </p:attrNameLst>
                                      </p:cBhvr>
                                      <p:to>
                                        <p:strVal val="hidden"/>
                                      </p:to>
                                    </p:set>
                                  </p:subTnLst>
                                </p:cTn>
                              </p:par>
                              <p:par>
                                <p:cTn id="263" presetID="10" presetClass="entr" presetSubtype="0" fill="hold" nodeType="withEffect">
                                  <p:stCondLst>
                                    <p:cond delay="1000"/>
                                  </p:stCondLst>
                                  <p:childTnLst>
                                    <p:set>
                                      <p:cBhvr>
                                        <p:cTn id="264" dur="1" fill="hold">
                                          <p:stCondLst>
                                            <p:cond delay="0"/>
                                          </p:stCondLst>
                                        </p:cTn>
                                        <p:tgtEl>
                                          <p:spTgt spid="114745"/>
                                        </p:tgtEl>
                                        <p:attrNameLst>
                                          <p:attrName>style.visibility</p:attrName>
                                        </p:attrNameLst>
                                      </p:cBhvr>
                                      <p:to>
                                        <p:strVal val="visible"/>
                                      </p:to>
                                    </p:set>
                                    <p:animEffect transition="in" filter="fade">
                                      <p:cBhvr>
                                        <p:cTn id="265" dur="500"/>
                                        <p:tgtEl>
                                          <p:spTgt spid="114745"/>
                                        </p:tgtEl>
                                      </p:cBhvr>
                                    </p:animEffect>
                                  </p:childTnLst>
                                </p:cTn>
                              </p:par>
                              <p:par>
                                <p:cTn id="266" presetID="1" presetClass="path" presetSubtype="0" repeatCount="4000" fill="hold" nodeType="withEffect">
                                  <p:stCondLst>
                                    <p:cond delay="1000"/>
                                  </p:stCondLst>
                                  <p:childTnLst>
                                    <p:animMotion origin="layout" path="M -0.11025 -0.12199 L -0.00799 -0.00139 " pathEditMode="relative" rAng="0" ptsTypes="AA">
                                      <p:cBhvr>
                                        <p:cTn id="267" dur="2000" spd="-100000" fill="hold"/>
                                        <p:tgtEl>
                                          <p:spTgt spid="114745"/>
                                        </p:tgtEl>
                                        <p:attrNameLst>
                                          <p:attrName>ppt_x</p:attrName>
                                          <p:attrName>ppt_y</p:attrName>
                                        </p:attrNameLst>
                                      </p:cBhvr>
                                      <p:rCtr x="5104" y="6019"/>
                                    </p:animMotion>
                                  </p:childTnLst>
                                  <p:subTnLst>
                                    <p:set>
                                      <p:cBhvr override="childStyle">
                                        <p:cTn dur="1" fill="hold" display="0" masterRel="sameClick" afterEffect="1">
                                          <p:stCondLst>
                                            <p:cond evt="end" delay="0">
                                              <p:tn val="266"/>
                                            </p:cond>
                                          </p:stCondLst>
                                        </p:cTn>
                                        <p:tgtEl>
                                          <p:spTgt spid="114745"/>
                                        </p:tgtEl>
                                        <p:attrNameLst>
                                          <p:attrName>style.visibility</p:attrName>
                                        </p:attrNameLst>
                                      </p:cBhvr>
                                      <p:to>
                                        <p:strVal val="hidden"/>
                                      </p:to>
                                    </p:set>
                                  </p:subTnLst>
                                </p:cTn>
                              </p:par>
                              <p:par>
                                <p:cTn id="268" presetID="10" presetClass="entr" presetSubtype="0" fill="hold" nodeType="withEffect">
                                  <p:stCondLst>
                                    <p:cond delay="1000"/>
                                  </p:stCondLst>
                                  <p:childTnLst>
                                    <p:set>
                                      <p:cBhvr>
                                        <p:cTn id="269" dur="1" fill="hold">
                                          <p:stCondLst>
                                            <p:cond delay="0"/>
                                          </p:stCondLst>
                                        </p:cTn>
                                        <p:tgtEl>
                                          <p:spTgt spid="114746"/>
                                        </p:tgtEl>
                                        <p:attrNameLst>
                                          <p:attrName>style.visibility</p:attrName>
                                        </p:attrNameLst>
                                      </p:cBhvr>
                                      <p:to>
                                        <p:strVal val="visible"/>
                                      </p:to>
                                    </p:set>
                                    <p:animEffect transition="in" filter="fade">
                                      <p:cBhvr>
                                        <p:cTn id="270" dur="500"/>
                                        <p:tgtEl>
                                          <p:spTgt spid="114746"/>
                                        </p:tgtEl>
                                      </p:cBhvr>
                                    </p:animEffect>
                                  </p:childTnLst>
                                </p:cTn>
                              </p:par>
                              <p:par>
                                <p:cTn id="271" presetID="1" presetClass="path" presetSubtype="0" repeatCount="4000" fill="hold" nodeType="withEffect">
                                  <p:stCondLst>
                                    <p:cond delay="1000"/>
                                  </p:stCondLst>
                                  <p:childTnLst>
                                    <p:animMotion origin="layout" path="M -0.26111 0.11111 C -0.17378 -0.03079 -0.05573 -0.09329 -1.66667E-6 7.40741E-7 " pathEditMode="relative" rAng="2368234" ptsTypes="ff">
                                      <p:cBhvr>
                                        <p:cTn id="272" dur="2000" spd="-100000" fill="hold"/>
                                        <p:tgtEl>
                                          <p:spTgt spid="114746"/>
                                        </p:tgtEl>
                                        <p:attrNameLst>
                                          <p:attrName>ppt_x</p:attrName>
                                          <p:attrName>ppt_y</p:attrName>
                                        </p:attrNameLst>
                                      </p:cBhvr>
                                      <p:rCtr x="13646" y="-6528"/>
                                    </p:animMotion>
                                  </p:childTnLst>
                                  <p:subTnLst>
                                    <p:set>
                                      <p:cBhvr override="childStyle">
                                        <p:cTn dur="1" fill="hold" display="0" masterRel="sameClick" afterEffect="1">
                                          <p:stCondLst>
                                            <p:cond evt="end" delay="0">
                                              <p:tn val="271"/>
                                            </p:cond>
                                          </p:stCondLst>
                                        </p:cTn>
                                        <p:tgtEl>
                                          <p:spTgt spid="114746"/>
                                        </p:tgtEl>
                                        <p:attrNameLst>
                                          <p:attrName>style.visibility</p:attrName>
                                        </p:attrNameLst>
                                      </p:cBhvr>
                                      <p:to>
                                        <p:strVal val="hidden"/>
                                      </p:to>
                                    </p:set>
                                  </p:subTnLst>
                                </p:cTn>
                              </p:par>
                              <p:par>
                                <p:cTn id="273" presetID="10" presetClass="entr" presetSubtype="0" fill="hold" nodeType="withEffect">
                                  <p:stCondLst>
                                    <p:cond delay="1000"/>
                                  </p:stCondLst>
                                  <p:childTnLst>
                                    <p:set>
                                      <p:cBhvr>
                                        <p:cTn id="274" dur="1" fill="hold">
                                          <p:stCondLst>
                                            <p:cond delay="0"/>
                                          </p:stCondLst>
                                        </p:cTn>
                                        <p:tgtEl>
                                          <p:spTgt spid="114747"/>
                                        </p:tgtEl>
                                        <p:attrNameLst>
                                          <p:attrName>style.visibility</p:attrName>
                                        </p:attrNameLst>
                                      </p:cBhvr>
                                      <p:to>
                                        <p:strVal val="visible"/>
                                      </p:to>
                                    </p:set>
                                    <p:animEffect transition="in" filter="fade">
                                      <p:cBhvr>
                                        <p:cTn id="275" dur="500"/>
                                        <p:tgtEl>
                                          <p:spTgt spid="114747"/>
                                        </p:tgtEl>
                                      </p:cBhvr>
                                    </p:animEffect>
                                  </p:childTnLst>
                                </p:cTn>
                              </p:par>
                              <p:par>
                                <p:cTn id="276" presetID="1" presetClass="path" presetSubtype="0" repeatCount="4000" fill="hold" nodeType="withEffect">
                                  <p:stCondLst>
                                    <p:cond delay="1000"/>
                                  </p:stCondLst>
                                  <p:childTnLst>
                                    <p:animMotion origin="layout" path="M -0.23281 0.09815 C -0.15521 -0.02801 -0.05 -0.0831 1.38889E-6 2.59259E-6 " pathEditMode="relative" rAng="2368234" ptsTypes="ff">
                                      <p:cBhvr>
                                        <p:cTn id="277" dur="2500" spd="-100000" fill="hold"/>
                                        <p:tgtEl>
                                          <p:spTgt spid="114747"/>
                                        </p:tgtEl>
                                        <p:attrNameLst>
                                          <p:attrName>ppt_x</p:attrName>
                                          <p:attrName>ppt_y</p:attrName>
                                        </p:attrNameLst>
                                      </p:cBhvr>
                                      <p:rCtr x="12153" y="-5764"/>
                                    </p:animMotion>
                                  </p:childTnLst>
                                  <p:subTnLst>
                                    <p:set>
                                      <p:cBhvr override="childStyle">
                                        <p:cTn dur="1" fill="hold" display="0" masterRel="sameClick" afterEffect="1">
                                          <p:stCondLst>
                                            <p:cond evt="end" delay="0">
                                              <p:tn val="276"/>
                                            </p:cond>
                                          </p:stCondLst>
                                        </p:cTn>
                                        <p:tgtEl>
                                          <p:spTgt spid="114747"/>
                                        </p:tgtEl>
                                        <p:attrNameLst>
                                          <p:attrName>style.visibility</p:attrName>
                                        </p:attrNameLst>
                                      </p:cBhvr>
                                      <p:to>
                                        <p:strVal val="hidden"/>
                                      </p:to>
                                    </p:set>
                                  </p:subTnLst>
                                </p:cTn>
                              </p:par>
                              <p:par>
                                <p:cTn id="278" presetID="10" presetClass="entr" presetSubtype="0" fill="hold" nodeType="withEffect">
                                  <p:stCondLst>
                                    <p:cond delay="1000"/>
                                  </p:stCondLst>
                                  <p:childTnLst>
                                    <p:set>
                                      <p:cBhvr>
                                        <p:cTn id="279" dur="1" fill="hold">
                                          <p:stCondLst>
                                            <p:cond delay="0"/>
                                          </p:stCondLst>
                                        </p:cTn>
                                        <p:tgtEl>
                                          <p:spTgt spid="114748"/>
                                        </p:tgtEl>
                                        <p:attrNameLst>
                                          <p:attrName>style.visibility</p:attrName>
                                        </p:attrNameLst>
                                      </p:cBhvr>
                                      <p:to>
                                        <p:strVal val="visible"/>
                                      </p:to>
                                    </p:set>
                                    <p:animEffect transition="in" filter="fade">
                                      <p:cBhvr>
                                        <p:cTn id="280" dur="500"/>
                                        <p:tgtEl>
                                          <p:spTgt spid="114748"/>
                                        </p:tgtEl>
                                      </p:cBhvr>
                                    </p:animEffect>
                                  </p:childTnLst>
                                </p:cTn>
                              </p:par>
                              <p:par>
                                <p:cTn id="281" presetID="1" presetClass="path" presetSubtype="0" repeatCount="4000" fill="hold" nodeType="withEffect">
                                  <p:stCondLst>
                                    <p:cond delay="1000"/>
                                  </p:stCondLst>
                                  <p:childTnLst>
                                    <p:animMotion origin="layout" path="M -0.01146 -0.00486 C 0.04931 -0.15602 0.16458 -0.22778 0.25278 -0.13889 " pathEditMode="relative" rAng="1681686" ptsTypes="ff">
                                      <p:cBhvr>
                                        <p:cTn id="282" dur="2500" fill="hold"/>
                                        <p:tgtEl>
                                          <p:spTgt spid="114748"/>
                                        </p:tgtEl>
                                        <p:attrNameLst>
                                          <p:attrName>ppt_x</p:attrName>
                                          <p:attrName>ppt_y</p:attrName>
                                        </p:attrNameLst>
                                      </p:cBhvr>
                                      <p:rCtr x="13611" y="-7731"/>
                                    </p:animMotion>
                                  </p:childTnLst>
                                  <p:subTnLst>
                                    <p:set>
                                      <p:cBhvr override="childStyle">
                                        <p:cTn dur="1" fill="hold" display="0" masterRel="sameClick" afterEffect="1">
                                          <p:stCondLst>
                                            <p:cond evt="end" delay="0">
                                              <p:tn val="281"/>
                                            </p:cond>
                                          </p:stCondLst>
                                        </p:cTn>
                                        <p:tgtEl>
                                          <p:spTgt spid="114748"/>
                                        </p:tgtEl>
                                        <p:attrNameLst>
                                          <p:attrName>style.visibility</p:attrName>
                                        </p:attrNameLst>
                                      </p:cBhvr>
                                      <p:to>
                                        <p:strVal val="hidden"/>
                                      </p:to>
                                    </p:set>
                                  </p:subTnLst>
                                </p:cTn>
                              </p:par>
                              <p:par>
                                <p:cTn id="283" presetID="10" presetClass="entr" presetSubtype="0" fill="hold" nodeType="withEffect">
                                  <p:stCondLst>
                                    <p:cond delay="1000"/>
                                  </p:stCondLst>
                                  <p:childTnLst>
                                    <p:set>
                                      <p:cBhvr>
                                        <p:cTn id="284" dur="1" fill="hold">
                                          <p:stCondLst>
                                            <p:cond delay="0"/>
                                          </p:stCondLst>
                                        </p:cTn>
                                        <p:tgtEl>
                                          <p:spTgt spid="114749"/>
                                        </p:tgtEl>
                                        <p:attrNameLst>
                                          <p:attrName>style.visibility</p:attrName>
                                        </p:attrNameLst>
                                      </p:cBhvr>
                                      <p:to>
                                        <p:strVal val="visible"/>
                                      </p:to>
                                    </p:set>
                                    <p:animEffect transition="in" filter="fade">
                                      <p:cBhvr>
                                        <p:cTn id="285" dur="500"/>
                                        <p:tgtEl>
                                          <p:spTgt spid="114749"/>
                                        </p:tgtEl>
                                      </p:cBhvr>
                                    </p:animEffect>
                                  </p:childTnLst>
                                </p:cTn>
                              </p:par>
                              <p:par>
                                <p:cTn id="286" presetID="1" presetClass="path" presetSubtype="0" repeatCount="4000" fill="hold" nodeType="withEffect">
                                  <p:stCondLst>
                                    <p:cond delay="1000"/>
                                  </p:stCondLst>
                                  <p:childTnLst>
                                    <p:animMotion origin="layout" path="M 0.00191 -0.00139 C 0.07639 -0.08958 0.18298 -0.09028 0.24132 0.02245 " pathEditMode="relative" rAng="2861363" ptsTypes="ff">
                                      <p:cBhvr>
                                        <p:cTn id="287" dur="2500" fill="hold"/>
                                        <p:tgtEl>
                                          <p:spTgt spid="114749"/>
                                        </p:tgtEl>
                                        <p:attrNameLst>
                                          <p:attrName>ppt_x</p:attrName>
                                          <p:attrName>ppt_y</p:attrName>
                                        </p:attrNameLst>
                                      </p:cBhvr>
                                      <p:rCtr x="12483" y="579"/>
                                    </p:animMotion>
                                  </p:childTnLst>
                                  <p:subTnLst>
                                    <p:set>
                                      <p:cBhvr override="childStyle">
                                        <p:cTn dur="1" fill="hold" display="0" masterRel="sameClick" afterEffect="1">
                                          <p:stCondLst>
                                            <p:cond evt="end" delay="0">
                                              <p:tn val="286"/>
                                            </p:cond>
                                          </p:stCondLst>
                                        </p:cTn>
                                        <p:tgtEl>
                                          <p:spTgt spid="11474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nimBg="1"/>
      <p:bldP spid="114695" grpId="0" animBg="1"/>
      <p:bldP spid="1147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it-IT" smtClean="0"/>
              <a:t>Il contesto storico alla fine dell’800</a:t>
            </a:r>
          </a:p>
        </p:txBody>
      </p:sp>
      <p:sp>
        <p:nvSpPr>
          <p:cNvPr id="3075" name="Rectangle 3"/>
          <p:cNvSpPr>
            <a:spLocks noGrp="1" noChangeArrowheads="1"/>
          </p:cNvSpPr>
          <p:nvPr>
            <p:ph type="body" idx="1"/>
          </p:nvPr>
        </p:nvSpPr>
        <p:spPr/>
        <p:txBody>
          <a:bodyPr/>
          <a:lstStyle/>
          <a:p>
            <a:pPr eaLnBrk="1" hangingPunct="1">
              <a:lnSpc>
                <a:spcPct val="90000"/>
              </a:lnSpc>
            </a:pPr>
            <a:r>
              <a:rPr lang="it-IT" smtClean="0"/>
              <a:t>Le conquiste della fisica davano grande fiducia</a:t>
            </a:r>
          </a:p>
          <a:p>
            <a:pPr lvl="1" eaLnBrk="1" hangingPunct="1">
              <a:lnSpc>
                <a:spcPct val="90000"/>
              </a:lnSpc>
            </a:pPr>
            <a:r>
              <a:rPr lang="it-IT" smtClean="0"/>
              <a:t>La prima unificazione: la meccanica di Newton</a:t>
            </a:r>
          </a:p>
          <a:p>
            <a:pPr lvl="1" eaLnBrk="1" hangingPunct="1">
              <a:lnSpc>
                <a:spcPct val="90000"/>
              </a:lnSpc>
            </a:pPr>
            <a:r>
              <a:rPr lang="it-IT" smtClean="0"/>
              <a:t>La seconda unificazione: elettricità e magnetismo (Volta, Oersted, Faraday)</a:t>
            </a:r>
          </a:p>
          <a:p>
            <a:pPr lvl="1" eaLnBrk="1" hangingPunct="1">
              <a:lnSpc>
                <a:spcPct val="90000"/>
              </a:lnSpc>
            </a:pPr>
            <a:r>
              <a:rPr lang="it-IT" smtClean="0"/>
              <a:t>La terza unificazione: le onde elettromagnetiche e l’ottica (Maxwell, Hertz)</a:t>
            </a:r>
          </a:p>
          <a:p>
            <a:pPr eaLnBrk="1" hangingPunct="1">
              <a:lnSpc>
                <a:spcPct val="90000"/>
              </a:lnSpc>
            </a:pPr>
            <a:r>
              <a:rPr lang="it-IT" smtClean="0"/>
              <a:t>La formulazione matematica della meccanica di Lagrange- Hamilton e delle equazioni di Maxwell è molto elegante ed astratta.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4213" y="715963"/>
            <a:ext cx="7789862" cy="14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it-IT" sz="2400">
                <a:solidFill>
                  <a:schemeClr val="bg1"/>
                </a:solidFill>
                <a:latin typeface="Garamond" pitchFamily="18" charset="0"/>
              </a:rPr>
              <a:t>Nell’esperimento viene mostrato che per ottenere l’effetto fotoelettrico da un catodo di Zn (lavoro di estrazione W=4,2 eV) è necessario usare il gruppo di righe dello spettro del Hg intorno a </a:t>
            </a:r>
            <a:r>
              <a:rPr lang="it-IT" sz="2400" b="1" i="1">
                <a:solidFill>
                  <a:schemeClr val="bg1"/>
                </a:solidFill>
                <a:latin typeface="Symbol" pitchFamily="18" charset="2"/>
              </a:rPr>
              <a:t>l</a:t>
            </a:r>
            <a:r>
              <a:rPr lang="it-IT" sz="2400">
                <a:solidFill>
                  <a:schemeClr val="bg1"/>
                </a:solidFill>
                <a:latin typeface="Garamond" pitchFamily="18" charset="0"/>
              </a:rPr>
              <a:t>=2540 </a:t>
            </a:r>
            <a:r>
              <a:rPr lang="en-US" sz="2400">
                <a:solidFill>
                  <a:schemeClr val="bg1"/>
                </a:solidFill>
                <a:latin typeface="Garamond" pitchFamily="18" charset="0"/>
              </a:rPr>
              <a:t>Å</a:t>
            </a:r>
            <a:r>
              <a:rPr lang="it-IT" sz="2400">
                <a:solidFill>
                  <a:schemeClr val="tx2"/>
                </a:solidFill>
                <a:latin typeface="Garamond" pitchFamily="18" charset="0"/>
              </a:rPr>
              <a:t> </a:t>
            </a:r>
            <a:r>
              <a:rPr lang="it-IT" sz="2400">
                <a:solidFill>
                  <a:schemeClr val="bg1"/>
                </a:solidFill>
                <a:latin typeface="Garamond" pitchFamily="18" charset="0"/>
              </a:rPr>
              <a:t>(ultravioletto lontano).</a:t>
            </a:r>
            <a:r>
              <a:rPr lang="it-IT" sz="2000">
                <a:solidFill>
                  <a:schemeClr val="bg1"/>
                </a:solidFill>
                <a:latin typeface="Garamond" pitchFamily="18" charset="0"/>
              </a:rPr>
              <a:t> </a:t>
            </a:r>
          </a:p>
        </p:txBody>
      </p:sp>
      <p:pic>
        <p:nvPicPr>
          <p:cNvPr id="22531" name="Picture 3" descr="h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2492375"/>
            <a:ext cx="75438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4"/>
          <p:cNvSpPr txBox="1">
            <a:spLocks noChangeArrowheads="1"/>
          </p:cNvSpPr>
          <p:nvPr/>
        </p:nvSpPr>
        <p:spPr bwMode="auto">
          <a:xfrm>
            <a:off x="7007225" y="5151438"/>
            <a:ext cx="1541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1600">
                <a:solidFill>
                  <a:schemeClr val="bg1"/>
                </a:solidFill>
              </a:rPr>
              <a:t>2653  2536   </a:t>
            </a:r>
            <a:r>
              <a:rPr lang="en-US" sz="2000">
                <a:solidFill>
                  <a:schemeClr val="bg1"/>
                </a:solidFill>
              </a:rPr>
              <a:t>Å</a:t>
            </a:r>
            <a:endParaRPr lang="it-IT" sz="200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456238" y="4829175"/>
            <a:ext cx="3167062"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sz="2600" b="1">
                <a:solidFill>
                  <a:srgbClr val="990033"/>
                </a:solidFill>
                <a:latin typeface="Garamond" pitchFamily="18" charset="0"/>
              </a:rPr>
              <a:t>elettroscopio caricato negativamente</a:t>
            </a:r>
          </a:p>
        </p:txBody>
      </p:sp>
      <p:sp>
        <p:nvSpPr>
          <p:cNvPr id="23555" name="Rectangle 3"/>
          <p:cNvSpPr>
            <a:spLocks noChangeArrowheads="1"/>
          </p:cNvSpPr>
          <p:nvPr/>
        </p:nvSpPr>
        <p:spPr bwMode="auto">
          <a:xfrm>
            <a:off x="3995738" y="1374775"/>
            <a:ext cx="1116012" cy="360363"/>
          </a:xfrm>
          <a:prstGeom prst="rect">
            <a:avLst/>
          </a:prstGeom>
          <a:solidFill>
            <a:srgbClr val="FF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pic>
        <p:nvPicPr>
          <p:cNvPr id="23556" name="Picture 4" descr="asta mobile"/>
          <p:cNvPicPr>
            <a:picLocks noChangeAspect="1" noChangeArrowheads="1"/>
          </p:cNvPicPr>
          <p:nvPr/>
        </p:nvPicPr>
        <p:blipFill>
          <a:blip r:embed="rId2">
            <a:lum bright="-10000" contrast="40000"/>
            <a:extLst>
              <a:ext uri="{28A0092B-C50C-407E-A947-70E740481C1C}">
                <a14:useLocalDpi xmlns:a14="http://schemas.microsoft.com/office/drawing/2010/main" val="0"/>
              </a:ext>
            </a:extLst>
          </a:blip>
          <a:srcRect/>
          <a:stretch>
            <a:fillRect/>
          </a:stretch>
        </p:blipFill>
        <p:spPr bwMode="auto">
          <a:xfrm rot="2060402">
            <a:off x="4427538" y="2849563"/>
            <a:ext cx="309562"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elettroscopio no barret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698625"/>
            <a:ext cx="30749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6"/>
          <p:cNvSpPr txBox="1">
            <a:spLocks noChangeArrowheads="1"/>
          </p:cNvSpPr>
          <p:nvPr/>
        </p:nvSpPr>
        <p:spPr bwMode="auto">
          <a:xfrm>
            <a:off x="5219700" y="14128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b="1"/>
              <a:t>Au</a:t>
            </a:r>
          </a:p>
        </p:txBody>
      </p:sp>
      <p:sp>
        <p:nvSpPr>
          <p:cNvPr id="116743" name="AutoShape 7"/>
          <p:cNvSpPr>
            <a:spLocks noChangeArrowheads="1"/>
          </p:cNvSpPr>
          <p:nvPr/>
        </p:nvSpPr>
        <p:spPr bwMode="auto">
          <a:xfrm rot="10800000">
            <a:off x="3995738" y="-254000"/>
            <a:ext cx="1116012" cy="16287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251 w 21600"/>
              <a:gd name="T13" fmla="*/ 3251 h 21600"/>
              <a:gd name="T14" fmla="*/ 18349 w 21600"/>
              <a:gd name="T15" fmla="*/ 18349 h 21600"/>
            </a:gdLst>
            <a:ahLst/>
            <a:cxnLst>
              <a:cxn ang="T8">
                <a:pos x="T0" y="T1"/>
              </a:cxn>
              <a:cxn ang="T9">
                <a:pos x="T2" y="T3"/>
              </a:cxn>
              <a:cxn ang="T10">
                <a:pos x="T4" y="T5"/>
              </a:cxn>
              <a:cxn ang="T11">
                <a:pos x="T6" y="T7"/>
              </a:cxn>
            </a:cxnLst>
            <a:rect l="T12" t="T13" r="T14" b="T15"/>
            <a:pathLst>
              <a:path w="21600" h="21600">
                <a:moveTo>
                  <a:pt x="0" y="0"/>
                </a:moveTo>
                <a:lnTo>
                  <a:pt x="2902" y="21600"/>
                </a:lnTo>
                <a:lnTo>
                  <a:pt x="18698" y="21600"/>
                </a:lnTo>
                <a:lnTo>
                  <a:pt x="21600" y="0"/>
                </a:lnTo>
                <a:lnTo>
                  <a:pt x="0" y="0"/>
                </a:lnTo>
                <a:close/>
              </a:path>
            </a:pathLst>
          </a:cu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sp>
        <p:nvSpPr>
          <p:cNvPr id="116744" name="Text Box 8"/>
          <p:cNvSpPr txBox="1">
            <a:spLocks noChangeArrowheads="1"/>
          </p:cNvSpPr>
          <p:nvPr/>
        </p:nvSpPr>
        <p:spPr bwMode="auto">
          <a:xfrm>
            <a:off x="179388" y="404813"/>
            <a:ext cx="3725862"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400">
                <a:latin typeface="Garamond" pitchFamily="18" charset="0"/>
              </a:rPr>
              <a:t>Posizioniamo ora il disco  dorato sul piattino dell’elettroscopio e carichiamo negativamente l’elettroscopio.</a:t>
            </a:r>
          </a:p>
          <a:p>
            <a:pPr eaLnBrk="1" hangingPunct="1"/>
            <a:r>
              <a:rPr lang="it-IT" sz="2400">
                <a:latin typeface="Garamond" pitchFamily="18" charset="0"/>
              </a:rPr>
              <a:t>Se illuminiamo il disco dorato con la luce emessa dalla lampada a vapori </a:t>
            </a:r>
            <a:br>
              <a:rPr lang="it-IT" sz="2400">
                <a:latin typeface="Garamond" pitchFamily="18" charset="0"/>
              </a:rPr>
            </a:br>
            <a:r>
              <a:rPr lang="it-IT" sz="2400">
                <a:latin typeface="Garamond" pitchFamily="18" charset="0"/>
              </a:rPr>
              <a:t>di mercurio </a:t>
            </a:r>
            <a:br>
              <a:rPr lang="it-IT" sz="2400">
                <a:latin typeface="Garamond" pitchFamily="18" charset="0"/>
              </a:rPr>
            </a:br>
            <a:r>
              <a:rPr lang="it-IT" sz="2400">
                <a:latin typeface="Garamond" pitchFamily="18" charset="0"/>
              </a:rPr>
              <a:t>osserviamo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100"/>
                                        <p:tgtEl>
                                          <p:spTgt spid="116744"/>
                                        </p:tgtEl>
                                      </p:cBhvr>
                                    </p:animEffect>
                                    <p:set>
                                      <p:cBhvr>
                                        <p:cTn id="7" dur="1" fill="hold">
                                          <p:stCondLst>
                                            <p:cond delay="99"/>
                                          </p:stCondLst>
                                        </p:cTn>
                                        <p:tgtEl>
                                          <p:spTgt spid="116744"/>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116743"/>
                                        </p:tgtEl>
                                        <p:attrNameLst>
                                          <p:attrName>style.visibility</p:attrName>
                                        </p:attrNameLst>
                                      </p:cBhvr>
                                      <p:to>
                                        <p:strVal val="visible"/>
                                      </p:to>
                                    </p:set>
                                    <p:animEffect transition="in" filter="wipe(up)">
                                      <p:cBhvr>
                                        <p:cTn id="10" dur="2000"/>
                                        <p:tgtEl>
                                          <p:spTgt spid="116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3" grpId="0" animBg="1"/>
      <p:bldP spid="1167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25463" y="1500188"/>
            <a:ext cx="81184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400">
                <a:latin typeface="Garamond" pitchFamily="18" charset="0"/>
              </a:rPr>
              <a:t>Dagli esperimenti visti possiamo dedurre che:</a:t>
            </a:r>
          </a:p>
          <a:p>
            <a:pPr eaLnBrk="1" hangingPunct="1">
              <a:buFontTx/>
              <a:buAutoNum type="arabicPeriod"/>
            </a:pPr>
            <a:r>
              <a:rPr lang="it-IT" sz="2400">
                <a:latin typeface="Garamond" pitchFamily="18" charset="0"/>
              </a:rPr>
              <a:t>le particelle fotoemesse hanno </a:t>
            </a:r>
            <a:r>
              <a:rPr lang="it-IT" sz="2400" b="1">
                <a:latin typeface="Garamond" pitchFamily="18" charset="0"/>
              </a:rPr>
              <a:t>carica negativa</a:t>
            </a:r>
            <a:r>
              <a:rPr lang="it-IT" sz="2400">
                <a:latin typeface="Garamond" pitchFamily="18" charset="0"/>
              </a:rPr>
              <a:t>, perché la scarica avviene solo se l’elettroscopio è carico negativamente</a:t>
            </a:r>
            <a:endParaRPr lang="it-IT" sz="2400" b="1">
              <a:latin typeface="Garamond" pitchFamily="18" charset="0"/>
            </a:endParaRPr>
          </a:p>
          <a:p>
            <a:pPr eaLnBrk="1" hangingPunct="1">
              <a:buFontTx/>
              <a:buAutoNum type="arabicPeriod"/>
            </a:pPr>
            <a:r>
              <a:rPr lang="it-IT" sz="2400">
                <a:latin typeface="Garamond" pitchFamily="18" charset="0"/>
              </a:rPr>
              <a:t>esiste una </a:t>
            </a:r>
            <a:r>
              <a:rPr lang="it-IT" sz="2400" b="1">
                <a:latin typeface="Garamond" pitchFamily="18" charset="0"/>
              </a:rPr>
              <a:t>soglia di frequenza</a:t>
            </a:r>
            <a:r>
              <a:rPr lang="it-IT" sz="2400">
                <a:latin typeface="Garamond" pitchFamily="18" charset="0"/>
              </a:rPr>
              <a:t> al di sotto  della quale non si verifica l’effetto  fotoelettrico, perché il fenomeno avviene solo con luce ultravioletta</a:t>
            </a:r>
          </a:p>
          <a:p>
            <a:pPr eaLnBrk="1" hangingPunct="1">
              <a:buFontTx/>
              <a:buAutoNum type="arabicPeriod"/>
            </a:pPr>
            <a:r>
              <a:rPr lang="it-IT" sz="2400" b="1">
                <a:latin typeface="Garamond" pitchFamily="18" charset="0"/>
              </a:rPr>
              <a:t>la soglia dipende dal materiale</a:t>
            </a:r>
            <a:r>
              <a:rPr lang="it-IT" sz="2400">
                <a:latin typeface="Garamond" pitchFamily="18" charset="0"/>
              </a:rPr>
              <a:t>, perché avviene solo con lo zinco pulito e non avviene con lo zinco ossidato, ne con l’ottone, il rame o l’oro.</a:t>
            </a:r>
          </a:p>
          <a:p>
            <a:pPr eaLnBrk="1" hangingPunct="1"/>
            <a:r>
              <a:rPr lang="it-IT" sz="2400">
                <a:latin typeface="Garamond" pitchFamily="18" charset="0"/>
              </a:rPr>
              <a:t>I punti 1 e 3 sono spiegabili anche nell’ambito della fisica classica, mentre il punto 2 richiederà un nuovo modo di pensare.</a:t>
            </a:r>
          </a:p>
        </p:txBody>
      </p:sp>
      <p:sp>
        <p:nvSpPr>
          <p:cNvPr id="24579" name="Rectangle 3"/>
          <p:cNvSpPr>
            <a:spLocks noChangeArrowheads="1"/>
          </p:cNvSpPr>
          <p:nvPr/>
        </p:nvSpPr>
        <p:spPr bwMode="auto">
          <a:xfrm>
            <a:off x="457200" y="274638"/>
            <a:ext cx="82296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sz="4400">
                <a:solidFill>
                  <a:schemeClr val="tx2"/>
                </a:solidFill>
                <a:latin typeface="Garamond" pitchFamily="18" charset="0"/>
              </a:rPr>
              <a:t>L’esperimento di Hallwachs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358775" y="1435100"/>
            <a:ext cx="5889625"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latin typeface="Garamond" pitchFamily="18" charset="0"/>
              </a:rPr>
              <a:t>Nel 1899 l’assistente di</a:t>
            </a:r>
            <a:r>
              <a:rPr lang="it-IT" sz="2000" b="1">
                <a:latin typeface="Garamond" pitchFamily="18" charset="0"/>
              </a:rPr>
              <a:t> </a:t>
            </a:r>
            <a:r>
              <a:rPr lang="it-IT" sz="2000">
                <a:latin typeface="Garamond" pitchFamily="18" charset="0"/>
              </a:rPr>
              <a:t>Hertz, </a:t>
            </a:r>
            <a:r>
              <a:rPr lang="it-IT" sz="2000" b="1">
                <a:latin typeface="Garamond" pitchFamily="18" charset="0"/>
              </a:rPr>
              <a:t>P. Lenard</a:t>
            </a:r>
            <a:r>
              <a:rPr lang="it-IT" sz="2000">
                <a:latin typeface="Garamond" pitchFamily="18" charset="0"/>
              </a:rPr>
              <a:t>, misurò il rapporto tra carica e massa delle particelle emesse quando l’elettrodo è colpito da luce UV con esperimenti simili a quelli realizzati da Thomson. In questo modo si comprese che le particelle in questione erano elettroni.</a:t>
            </a:r>
          </a:p>
          <a:p>
            <a:pPr eaLnBrk="1" hangingPunct="1"/>
            <a:r>
              <a:rPr lang="it-IT" sz="2000">
                <a:latin typeface="Garamond" pitchFamily="18" charset="0"/>
              </a:rPr>
              <a:t>Nel 1902 Lenard effettuò delle misure grazie alle quali giunse per primo a stabilire quali fossero le caratteristiche fondamentali dell’effetto fotoelettrico:</a:t>
            </a:r>
          </a:p>
          <a:p>
            <a:pPr eaLnBrk="1" hangingPunct="1">
              <a:buFontTx/>
              <a:buChar char="•"/>
            </a:pPr>
            <a:r>
              <a:rPr lang="it-IT" sz="2000">
                <a:latin typeface="Garamond" pitchFamily="18" charset="0"/>
              </a:rPr>
              <a:t>Il numero di elettroni emessi, e quindi la corrente che giungeva all’anodo era proporzionale all’intensità della luce</a:t>
            </a:r>
          </a:p>
          <a:p>
            <a:pPr eaLnBrk="1" hangingPunct="1">
              <a:buFontTx/>
              <a:buChar char="•"/>
            </a:pPr>
            <a:r>
              <a:rPr lang="it-IT" sz="2000">
                <a:latin typeface="Garamond" pitchFamily="18" charset="0"/>
              </a:rPr>
              <a:t>L’energia degli elettroni emessi dipendeva dalla frequenza della luce incidente e dalla natura del catodo, ma non dall’intensità luminosa</a:t>
            </a:r>
          </a:p>
        </p:txBody>
      </p:sp>
      <p:pic>
        <p:nvPicPr>
          <p:cNvPr id="25603" name="Picture 7" descr="f250px-Phillipp_Lenard_in_1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713" y="1571625"/>
            <a:ext cx="199866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8"/>
          <p:cNvSpPr>
            <a:spLocks noChangeArrowheads="1"/>
          </p:cNvSpPr>
          <p:nvPr/>
        </p:nvSpPr>
        <p:spPr bwMode="auto">
          <a:xfrm>
            <a:off x="6310313" y="4337050"/>
            <a:ext cx="2835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sz="1400"/>
              <a:t>Philipp Eduard Anton von Lenard </a:t>
            </a:r>
          </a:p>
        </p:txBody>
      </p:sp>
      <p:sp>
        <p:nvSpPr>
          <p:cNvPr id="25605" name="Rectangle 9"/>
          <p:cNvSpPr>
            <a:spLocks noGrp="1" noChangeArrowheads="1"/>
          </p:cNvSpPr>
          <p:nvPr>
            <p:ph type="title"/>
          </p:nvPr>
        </p:nvSpPr>
        <p:spPr>
          <a:xfrm>
            <a:off x="457200" y="274638"/>
            <a:ext cx="8247063" cy="1143000"/>
          </a:xfrm>
        </p:spPr>
        <p:txBody>
          <a:bodyPr/>
          <a:lstStyle/>
          <a:p>
            <a:pPr algn="l" eaLnBrk="1" hangingPunct="1"/>
            <a:r>
              <a:rPr lang="it-IT" smtClean="0"/>
              <a:t>L’effetto fotoelettrico: 1899-1902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t104"/>
          <p:cNvPicPr>
            <a:picLocks noChangeAspect="1" noChangeArrowheads="1"/>
          </p:cNvPicPr>
          <p:nvPr/>
        </p:nvPicPr>
        <p:blipFill>
          <a:blip r:embed="rId2" cstate="print">
            <a:lum contrast="40000"/>
            <a:extLst>
              <a:ext uri="{28A0092B-C50C-407E-A947-70E740481C1C}">
                <a14:useLocalDpi xmlns:a14="http://schemas.microsoft.com/office/drawing/2010/main" val="0"/>
              </a:ext>
            </a:extLst>
          </a:blip>
          <a:srcRect/>
          <a:stretch>
            <a:fillRect/>
          </a:stretch>
        </p:blipFill>
        <p:spPr bwMode="auto">
          <a:xfrm>
            <a:off x="5080000" y="1557338"/>
            <a:ext cx="3889375"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3"/>
          <p:cNvSpPr txBox="1">
            <a:spLocks noChangeArrowheads="1"/>
          </p:cNvSpPr>
          <p:nvPr/>
        </p:nvSpPr>
        <p:spPr bwMode="auto">
          <a:xfrm>
            <a:off x="366713" y="1200150"/>
            <a:ext cx="487362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000">
                <a:latin typeface="Garamond" pitchFamily="18" charset="0"/>
              </a:rPr>
              <a:t>Nei suoi esperimenti Lenard usò l’apparato strumentale mostrato schematicamente in figura.</a:t>
            </a:r>
          </a:p>
          <a:p>
            <a:pPr algn="just" eaLnBrk="1" hangingPunct="1"/>
            <a:r>
              <a:rPr lang="it-IT" sz="2000">
                <a:latin typeface="Garamond" pitchFamily="18" charset="0"/>
              </a:rPr>
              <a:t>Un catodo </a:t>
            </a:r>
            <a:r>
              <a:rPr lang="it-IT" sz="2000" b="1">
                <a:latin typeface="Garamond" pitchFamily="18" charset="0"/>
              </a:rPr>
              <a:t>C</a:t>
            </a:r>
            <a:r>
              <a:rPr lang="it-IT" sz="2000">
                <a:latin typeface="Garamond" pitchFamily="18" charset="0"/>
              </a:rPr>
              <a:t> colpito da luce ultravioletta emette elettroni che possono attraversare l’anodo </a:t>
            </a:r>
            <a:r>
              <a:rPr lang="it-IT" sz="2000" b="1">
                <a:latin typeface="Garamond" pitchFamily="18" charset="0"/>
              </a:rPr>
              <a:t>A</a:t>
            </a:r>
            <a:r>
              <a:rPr lang="it-IT" sz="2000">
                <a:latin typeface="Garamond" pitchFamily="18" charset="0"/>
              </a:rPr>
              <a:t> passando in piccolo foro e vengono rivelati da un elettrometro connesso al piatto </a:t>
            </a:r>
            <a:r>
              <a:rPr lang="it-IT" sz="2000" b="1">
                <a:latin typeface="Garamond" pitchFamily="18" charset="0"/>
              </a:rPr>
              <a:t>P</a:t>
            </a:r>
            <a:r>
              <a:rPr lang="it-IT" sz="2000">
                <a:latin typeface="Garamond" pitchFamily="18" charset="0"/>
              </a:rPr>
              <a:t>.</a:t>
            </a:r>
          </a:p>
          <a:p>
            <a:pPr algn="just" eaLnBrk="1" hangingPunct="1"/>
            <a:r>
              <a:rPr lang="it-IT" sz="2000">
                <a:latin typeface="Garamond" pitchFamily="18" charset="0"/>
              </a:rPr>
              <a:t>Nella figura successiva si mostra l’andamento della corrente fotoelettrica rispetto alla tensione data a diverse intensità della luce (A&lt;B&lt;C).</a:t>
            </a:r>
          </a:p>
          <a:p>
            <a:pPr algn="just" eaLnBrk="1" hangingPunct="1"/>
            <a:r>
              <a:rPr lang="it-IT" sz="2000">
                <a:latin typeface="Garamond" pitchFamily="18" charset="0"/>
              </a:rPr>
              <a:t>L’aumento della tensione </a:t>
            </a:r>
            <a:r>
              <a:rPr lang="it-IT" sz="2000" b="1" i="1">
                <a:latin typeface="Garamond" pitchFamily="18" charset="0"/>
              </a:rPr>
              <a:t>V</a:t>
            </a:r>
            <a:r>
              <a:rPr lang="it-IT" sz="2000">
                <a:latin typeface="Garamond" pitchFamily="18" charset="0"/>
              </a:rPr>
              <a:t> provoca un aumento della corrente fino a saturare. Quando </a:t>
            </a:r>
            <a:r>
              <a:rPr lang="it-IT" sz="2000" b="1" i="1">
                <a:latin typeface="Garamond" pitchFamily="18" charset="0"/>
              </a:rPr>
              <a:t>V</a:t>
            </a:r>
            <a:r>
              <a:rPr lang="it-IT" sz="2000">
                <a:latin typeface="Garamond" pitchFamily="18" charset="0"/>
              </a:rPr>
              <a:t> decresce fino ad essere invertita (il catodo diventa positivo rispetto all’anodo ) si ha una tensione </a:t>
            </a:r>
            <a:r>
              <a:rPr lang="it-IT" sz="2000" b="1" i="1">
                <a:latin typeface="Garamond" pitchFamily="18" charset="0"/>
              </a:rPr>
              <a:t>V</a:t>
            </a:r>
            <a:r>
              <a:rPr lang="it-IT" sz="2000" b="1" i="1" baseline="-25000">
                <a:latin typeface="Garamond" pitchFamily="18" charset="0"/>
              </a:rPr>
              <a:t>0</a:t>
            </a:r>
            <a:r>
              <a:rPr lang="it-IT" sz="2000" b="1" i="1">
                <a:latin typeface="Garamond" pitchFamily="18" charset="0"/>
              </a:rPr>
              <a:t> </a:t>
            </a:r>
            <a:r>
              <a:rPr lang="it-IT" sz="2000">
                <a:latin typeface="Garamond" pitchFamily="18" charset="0"/>
              </a:rPr>
              <a:t>per cui la corrente è nulla (potenziale di arresto). </a:t>
            </a:r>
          </a:p>
        </p:txBody>
      </p:sp>
      <p:sp>
        <p:nvSpPr>
          <p:cNvPr id="26628" name="Rectangle 4"/>
          <p:cNvSpPr>
            <a:spLocks noChangeArrowheads="1"/>
          </p:cNvSpPr>
          <p:nvPr/>
        </p:nvSpPr>
        <p:spPr bwMode="auto">
          <a:xfrm>
            <a:off x="7316788" y="1323975"/>
            <a:ext cx="156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t>tubo da vuoto</a:t>
            </a:r>
          </a:p>
        </p:txBody>
      </p:sp>
      <p:sp>
        <p:nvSpPr>
          <p:cNvPr id="26629" name="Rectangle 5"/>
          <p:cNvSpPr>
            <a:spLocks noChangeArrowheads="1"/>
          </p:cNvSpPr>
          <p:nvPr/>
        </p:nvSpPr>
        <p:spPr bwMode="auto">
          <a:xfrm>
            <a:off x="6965950" y="3787775"/>
            <a:ext cx="183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t>luce ultravioletta</a:t>
            </a:r>
          </a:p>
        </p:txBody>
      </p:sp>
      <p:pic>
        <p:nvPicPr>
          <p:cNvPr id="26630" name="Picture 6" descr="t105"/>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5130800" y="3994150"/>
            <a:ext cx="3744913"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7"/>
          <p:cNvSpPr>
            <a:spLocks noGrp="1" noChangeArrowheads="1"/>
          </p:cNvSpPr>
          <p:nvPr>
            <p:ph type="title"/>
          </p:nvPr>
        </p:nvSpPr>
        <p:spPr>
          <a:xfrm>
            <a:off x="355600" y="185738"/>
            <a:ext cx="8229600" cy="876300"/>
          </a:xfrm>
        </p:spPr>
        <p:txBody>
          <a:bodyPr/>
          <a:lstStyle/>
          <a:p>
            <a:pPr eaLnBrk="1" hangingPunct="1"/>
            <a:r>
              <a:rPr lang="it-IT" smtClean="0"/>
              <a:t>L’esperimento di Lenard</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366713" y="1279525"/>
            <a:ext cx="46450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000">
                <a:latin typeface="Garamond" pitchFamily="18" charset="0"/>
              </a:rPr>
              <a:t>Lenard trovò che nella zona di saturazione del grafico (rettangolo rosso nella figura) l’intensità di corrente era proporzionale all’intensità della luce incidente. Rimase particolarmente colpito dal fatto che </a:t>
            </a:r>
            <a:r>
              <a:rPr lang="it-IT" sz="2000" b="1">
                <a:latin typeface="Garamond" pitchFamily="18" charset="0"/>
              </a:rPr>
              <a:t>non sembrava esistere una soglia di intensità per il fenomeno</a:t>
            </a:r>
            <a:r>
              <a:rPr lang="it-IT" sz="2000">
                <a:latin typeface="Garamond" pitchFamily="18" charset="0"/>
              </a:rPr>
              <a:t>, che infatti non è mai stata trovata.</a:t>
            </a:r>
          </a:p>
        </p:txBody>
      </p:sp>
      <p:sp>
        <p:nvSpPr>
          <p:cNvPr id="27651" name="Rectangle 7"/>
          <p:cNvSpPr>
            <a:spLocks noGrp="1" noChangeArrowheads="1"/>
          </p:cNvSpPr>
          <p:nvPr>
            <p:ph type="title"/>
          </p:nvPr>
        </p:nvSpPr>
        <p:spPr/>
        <p:txBody>
          <a:bodyPr/>
          <a:lstStyle/>
          <a:p>
            <a:pPr eaLnBrk="1" hangingPunct="1"/>
            <a:r>
              <a:rPr lang="it-IT" smtClean="0"/>
              <a:t>L’esperimento di Lenard</a:t>
            </a:r>
          </a:p>
        </p:txBody>
      </p:sp>
      <p:graphicFrame>
        <p:nvGraphicFramePr>
          <p:cNvPr id="27652" name="Object 8"/>
          <p:cNvGraphicFramePr>
            <a:graphicFrameLocks noChangeAspect="1"/>
          </p:cNvGraphicFramePr>
          <p:nvPr/>
        </p:nvGraphicFramePr>
        <p:xfrm>
          <a:off x="3319463" y="4775200"/>
          <a:ext cx="1539875" cy="603250"/>
        </p:xfrm>
        <a:graphic>
          <a:graphicData uri="http://schemas.openxmlformats.org/presentationml/2006/ole">
            <mc:AlternateContent xmlns:mc="http://schemas.openxmlformats.org/markup-compatibility/2006">
              <mc:Choice xmlns:v="urn:schemas-microsoft-com:vml" Requires="v">
                <p:oleObj spid="_x0000_s27665" name="Equation" r:id="rId3" imgW="1002865" imgH="393529" progId="Equation.3">
                  <p:embed/>
                </p:oleObj>
              </mc:Choice>
              <mc:Fallback>
                <p:oleObj name="Equation" r:id="rId3" imgW="1002865" imgH="39352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9463" y="4775200"/>
                        <a:ext cx="153987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53" name="Group 16"/>
          <p:cNvGrpSpPr>
            <a:grpSpLocks/>
          </p:cNvGrpSpPr>
          <p:nvPr/>
        </p:nvGrpSpPr>
        <p:grpSpPr bwMode="auto">
          <a:xfrm>
            <a:off x="5662613" y="1644650"/>
            <a:ext cx="2874962" cy="2162175"/>
            <a:chOff x="3567" y="1036"/>
            <a:chExt cx="1811" cy="1362"/>
          </a:xfrm>
        </p:grpSpPr>
        <p:sp>
          <p:nvSpPr>
            <p:cNvPr id="27656" name="Rectangle 9"/>
            <p:cNvSpPr>
              <a:spLocks noChangeArrowheads="1"/>
            </p:cNvSpPr>
            <p:nvPr/>
          </p:nvSpPr>
          <p:spPr bwMode="auto">
            <a:xfrm>
              <a:off x="4383" y="1036"/>
              <a:ext cx="881" cy="114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7657" name="Line 10"/>
            <p:cNvSpPr>
              <a:spLocks noChangeShapeType="1"/>
            </p:cNvSpPr>
            <p:nvPr/>
          </p:nvSpPr>
          <p:spPr bwMode="auto">
            <a:xfrm>
              <a:off x="4246" y="1747"/>
              <a:ext cx="11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7658" name="Line 11"/>
            <p:cNvSpPr>
              <a:spLocks noChangeShapeType="1"/>
            </p:cNvSpPr>
            <p:nvPr/>
          </p:nvSpPr>
          <p:spPr bwMode="auto">
            <a:xfrm>
              <a:off x="4193" y="1883"/>
              <a:ext cx="11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7659" name="Line 12"/>
            <p:cNvSpPr>
              <a:spLocks noChangeShapeType="1"/>
            </p:cNvSpPr>
            <p:nvPr/>
          </p:nvSpPr>
          <p:spPr bwMode="auto">
            <a:xfrm>
              <a:off x="4131" y="2019"/>
              <a:ext cx="12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7660" name="Arc 13"/>
            <p:cNvSpPr>
              <a:spLocks/>
            </p:cNvSpPr>
            <p:nvPr/>
          </p:nvSpPr>
          <p:spPr bwMode="auto">
            <a:xfrm flipH="1">
              <a:off x="3577" y="1884"/>
              <a:ext cx="640" cy="514"/>
            </a:xfrm>
            <a:custGeom>
              <a:avLst/>
              <a:gdLst>
                <a:gd name="T0" fmla="*/ 0 w 16807"/>
                <a:gd name="T1" fmla="*/ 0 h 21600"/>
                <a:gd name="T2" fmla="*/ 0 w 16807"/>
                <a:gd name="T3" fmla="*/ 0 h 21600"/>
                <a:gd name="T4" fmla="*/ 0 w 16807"/>
                <a:gd name="T5" fmla="*/ 0 h 21600"/>
                <a:gd name="T6" fmla="*/ 0 60000 65536"/>
                <a:gd name="T7" fmla="*/ 0 60000 65536"/>
                <a:gd name="T8" fmla="*/ 0 60000 65536"/>
              </a:gdLst>
              <a:ahLst/>
              <a:cxnLst>
                <a:cxn ang="T6">
                  <a:pos x="T0" y="T1"/>
                </a:cxn>
                <a:cxn ang="T7">
                  <a:pos x="T2" y="T3"/>
                </a:cxn>
                <a:cxn ang="T8">
                  <a:pos x="T4" y="T5"/>
                </a:cxn>
              </a:cxnLst>
              <a:rect l="0" t="0" r="r" b="b"/>
              <a:pathLst>
                <a:path w="16807" h="21600" fill="none" extrusionOk="0">
                  <a:moveTo>
                    <a:pt x="-1" y="0"/>
                  </a:moveTo>
                  <a:cubicBezTo>
                    <a:pt x="6528" y="0"/>
                    <a:pt x="12706" y="2952"/>
                    <a:pt x="16806" y="8032"/>
                  </a:cubicBezTo>
                </a:path>
                <a:path w="16807" h="21600" stroke="0" extrusionOk="0">
                  <a:moveTo>
                    <a:pt x="-1" y="0"/>
                  </a:moveTo>
                  <a:cubicBezTo>
                    <a:pt x="6528" y="0"/>
                    <a:pt x="12706" y="2952"/>
                    <a:pt x="16806" y="8032"/>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7661" name="Arc 14"/>
            <p:cNvSpPr>
              <a:spLocks/>
            </p:cNvSpPr>
            <p:nvPr/>
          </p:nvSpPr>
          <p:spPr bwMode="auto">
            <a:xfrm flipH="1">
              <a:off x="3567" y="2018"/>
              <a:ext cx="607"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7662" name="Arc 15"/>
            <p:cNvSpPr>
              <a:spLocks/>
            </p:cNvSpPr>
            <p:nvPr/>
          </p:nvSpPr>
          <p:spPr bwMode="auto">
            <a:xfrm flipH="1">
              <a:off x="3569" y="1747"/>
              <a:ext cx="697" cy="531"/>
            </a:xfrm>
            <a:custGeom>
              <a:avLst/>
              <a:gdLst>
                <a:gd name="T0" fmla="*/ 0 w 19980"/>
                <a:gd name="T1" fmla="*/ 0 h 21600"/>
                <a:gd name="T2" fmla="*/ 0 w 19980"/>
                <a:gd name="T3" fmla="*/ 0 h 21600"/>
                <a:gd name="T4" fmla="*/ 0 w 19980"/>
                <a:gd name="T5" fmla="*/ 0 h 21600"/>
                <a:gd name="T6" fmla="*/ 0 60000 65536"/>
                <a:gd name="T7" fmla="*/ 0 60000 65536"/>
                <a:gd name="T8" fmla="*/ 0 60000 65536"/>
              </a:gdLst>
              <a:ahLst/>
              <a:cxnLst>
                <a:cxn ang="T6">
                  <a:pos x="T0" y="T1"/>
                </a:cxn>
                <a:cxn ang="T7">
                  <a:pos x="T2" y="T3"/>
                </a:cxn>
                <a:cxn ang="T8">
                  <a:pos x="T4" y="T5"/>
                </a:cxn>
              </a:cxnLst>
              <a:rect l="0" t="0" r="r" b="b"/>
              <a:pathLst>
                <a:path w="19980" h="21600" fill="none" extrusionOk="0">
                  <a:moveTo>
                    <a:pt x="-1" y="0"/>
                  </a:moveTo>
                  <a:cubicBezTo>
                    <a:pt x="8759" y="0"/>
                    <a:pt x="16651" y="5289"/>
                    <a:pt x="19979" y="13392"/>
                  </a:cubicBezTo>
                </a:path>
                <a:path w="19980" h="21600" stroke="0" extrusionOk="0">
                  <a:moveTo>
                    <a:pt x="-1" y="0"/>
                  </a:moveTo>
                  <a:cubicBezTo>
                    <a:pt x="8759" y="0"/>
                    <a:pt x="16651" y="5289"/>
                    <a:pt x="19979" y="13392"/>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pic>
        <p:nvPicPr>
          <p:cNvPr id="27654" name="Picture 17" descr="t105"/>
          <p:cNvPicPr>
            <a:picLocks noGrp="1" noChangeAspect="1" noChangeArrowheads="1"/>
          </p:cNvPicPr>
          <p:nvPr>
            <p:ph idx="1"/>
          </p:nvPr>
        </p:nvPicPr>
        <p:blipFill>
          <a:blip r:embed="rId5">
            <a:lum contrast="40000"/>
            <a:extLst>
              <a:ext uri="{28A0092B-C50C-407E-A947-70E740481C1C}">
                <a14:useLocalDpi xmlns:a14="http://schemas.microsoft.com/office/drawing/2010/main" val="0"/>
              </a:ext>
            </a:extLst>
          </a:blip>
          <a:srcRect/>
          <a:stretch>
            <a:fillRect/>
          </a:stretch>
        </p:blipFill>
        <p:spPr>
          <a:xfrm>
            <a:off x="5207000" y="1285875"/>
            <a:ext cx="3646488" cy="240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5" name="Text Box 19"/>
          <p:cNvSpPr txBox="1">
            <a:spLocks noChangeArrowheads="1"/>
          </p:cNvSpPr>
          <p:nvPr/>
        </p:nvSpPr>
        <p:spPr bwMode="auto">
          <a:xfrm>
            <a:off x="317500" y="3844925"/>
            <a:ext cx="8255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latin typeface="Garamond" pitchFamily="18" charset="0"/>
              </a:rPr>
              <a:t>Dall’altra parte del grafico trovò che il potenziale </a:t>
            </a:r>
            <a:r>
              <a:rPr lang="it-IT" sz="2000" b="1" i="1">
                <a:latin typeface="Garamond" pitchFamily="18" charset="0"/>
              </a:rPr>
              <a:t>V</a:t>
            </a:r>
            <a:r>
              <a:rPr lang="it-IT" sz="2000" b="1" i="1" baseline="-25000">
                <a:latin typeface="Garamond" pitchFamily="18" charset="0"/>
              </a:rPr>
              <a:t>0</a:t>
            </a:r>
            <a:r>
              <a:rPr lang="it-IT" sz="2000" b="1" i="1">
                <a:latin typeface="Garamond" pitchFamily="18" charset="0"/>
              </a:rPr>
              <a:t> </a:t>
            </a:r>
            <a:r>
              <a:rPr lang="it-IT" sz="2000">
                <a:latin typeface="Garamond" pitchFamily="18" charset="0"/>
              </a:rPr>
              <a:t> necessario per annullare la corrente non dipende dall’intensità luminosa, ma cambia solo cambiando la sorgente o il metallo con cui è fatto il catodo. Quindi, poiché vale la</a:t>
            </a:r>
            <a:br>
              <a:rPr lang="it-IT" sz="2000">
                <a:latin typeface="Garamond" pitchFamily="18" charset="0"/>
              </a:rPr>
            </a:br>
            <a:endParaRPr lang="it-IT" sz="2000">
              <a:latin typeface="Garamond" pitchFamily="18" charset="0"/>
            </a:endParaRPr>
          </a:p>
          <a:p>
            <a:pPr eaLnBrk="1" hangingPunct="1"/>
            <a:endParaRPr lang="it-IT" sz="2000">
              <a:latin typeface="Garamond" pitchFamily="18" charset="0"/>
            </a:endParaRPr>
          </a:p>
          <a:p>
            <a:pPr eaLnBrk="1" hangingPunct="1"/>
            <a:r>
              <a:rPr lang="it-IT" sz="2000">
                <a:latin typeface="Garamond" pitchFamily="18" charset="0"/>
              </a:rPr>
              <a:t>si deduce che </a:t>
            </a:r>
            <a:r>
              <a:rPr lang="it-IT" sz="2000" b="1">
                <a:latin typeface="Garamond" pitchFamily="18" charset="0"/>
              </a:rPr>
              <a:t>l’energia cinetica massima degli elettroni è indipendente dall’intensità della luce</a:t>
            </a:r>
            <a:r>
              <a:rPr lang="it-IT" sz="2000">
                <a:latin typeface="Garamond" pitchFamily="18" charset="0"/>
              </a:rPr>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fotocella per la determinazione di 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700088"/>
            <a:ext cx="10834688" cy="866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3"/>
          <p:cNvSpPr txBox="1">
            <a:spLocks noChangeArrowheads="1"/>
          </p:cNvSpPr>
          <p:nvPr/>
        </p:nvSpPr>
        <p:spPr bwMode="auto">
          <a:xfrm>
            <a:off x="393700" y="-46038"/>
            <a:ext cx="3111500" cy="210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4400">
                <a:latin typeface="Garamond" pitchFamily="18" charset="0"/>
              </a:rPr>
              <a:t>Fotocella </a:t>
            </a:r>
          </a:p>
          <a:p>
            <a:pPr eaLnBrk="1" hangingPunct="1"/>
            <a:r>
              <a:rPr lang="it-IT" sz="4400">
                <a:latin typeface="Garamond" pitchFamily="18" charset="0"/>
              </a:rPr>
              <a:t>per la misura </a:t>
            </a:r>
          </a:p>
          <a:p>
            <a:pPr eaLnBrk="1" hangingPunct="1"/>
            <a:r>
              <a:rPr lang="it-IT" sz="4400">
                <a:latin typeface="Garamond" pitchFamily="18" charset="0"/>
              </a:rPr>
              <a:t>di h</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AutoShape 2"/>
          <p:cNvSpPr>
            <a:spLocks noChangeArrowheads="1"/>
          </p:cNvSpPr>
          <p:nvPr/>
        </p:nvSpPr>
        <p:spPr bwMode="auto">
          <a:xfrm rot="-5400000">
            <a:off x="2516981" y="256382"/>
            <a:ext cx="409575" cy="5665788"/>
          </a:xfrm>
          <a:custGeom>
            <a:avLst/>
            <a:gdLst>
              <a:gd name="T0" fmla="*/ 2147483647 w 21600"/>
              <a:gd name="T1" fmla="*/ 2147483647 h 21600"/>
              <a:gd name="T2" fmla="*/ 1396186849 w 21600"/>
              <a:gd name="T3" fmla="*/ 2147483647 h 21600"/>
              <a:gd name="T4" fmla="*/ 187582657 w 21600"/>
              <a:gd name="T5" fmla="*/ 2147483647 h 21600"/>
              <a:gd name="T6" fmla="*/ 1396186849 w 21600"/>
              <a:gd name="T7" fmla="*/ 0 h 21600"/>
              <a:gd name="T8" fmla="*/ 0 60000 65536"/>
              <a:gd name="T9" fmla="*/ 0 60000 65536"/>
              <a:gd name="T10" fmla="*/ 0 60000 65536"/>
              <a:gd name="T11" fmla="*/ 0 60000 65536"/>
              <a:gd name="T12" fmla="*/ 3251 w 21600"/>
              <a:gd name="T13" fmla="*/ 3251 h 21600"/>
              <a:gd name="T14" fmla="*/ 18349 w 21600"/>
              <a:gd name="T15" fmla="*/ 18349 h 21600"/>
            </a:gdLst>
            <a:ahLst/>
            <a:cxnLst>
              <a:cxn ang="T8">
                <a:pos x="T0" y="T1"/>
              </a:cxn>
              <a:cxn ang="T9">
                <a:pos x="T2" y="T3"/>
              </a:cxn>
              <a:cxn ang="T10">
                <a:pos x="T4" y="T5"/>
              </a:cxn>
              <a:cxn ang="T11">
                <a:pos x="T6" y="T7"/>
              </a:cxn>
            </a:cxnLst>
            <a:rect l="T12" t="T13" r="T14" b="T15"/>
            <a:pathLst>
              <a:path w="21600" h="21600">
                <a:moveTo>
                  <a:pt x="0" y="0"/>
                </a:moveTo>
                <a:lnTo>
                  <a:pt x="2902" y="21600"/>
                </a:lnTo>
                <a:lnTo>
                  <a:pt x="18698" y="21600"/>
                </a:lnTo>
                <a:lnTo>
                  <a:pt x="21600" y="0"/>
                </a:lnTo>
                <a:lnTo>
                  <a:pt x="0" y="0"/>
                </a:lnTo>
                <a:close/>
              </a:path>
            </a:pathLst>
          </a:custGeom>
          <a:solidFill>
            <a:srgbClr val="00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sp>
        <p:nvSpPr>
          <p:cNvPr id="29699" name="Oval 3"/>
          <p:cNvSpPr>
            <a:spLocks noChangeArrowheads="1"/>
          </p:cNvSpPr>
          <p:nvPr/>
        </p:nvSpPr>
        <p:spPr bwMode="auto">
          <a:xfrm>
            <a:off x="4165600" y="2012950"/>
            <a:ext cx="1436688" cy="2111375"/>
          </a:xfrm>
          <a:prstGeom prst="ellipse">
            <a:avLst/>
          </a:prstGeom>
          <a:solidFill>
            <a:srgbClr val="E1FFFF">
              <a:alpha val="61960"/>
            </a:srgbClr>
          </a:solidFill>
          <a:ln w="9525">
            <a:solidFill>
              <a:srgbClr val="33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9700" name="Line 4"/>
          <p:cNvSpPr>
            <a:spLocks noChangeShapeType="1"/>
          </p:cNvSpPr>
          <p:nvPr/>
        </p:nvSpPr>
        <p:spPr bwMode="auto">
          <a:xfrm>
            <a:off x="4860925" y="3878263"/>
            <a:ext cx="0" cy="23764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9701" name="Text Box 5"/>
          <p:cNvSpPr txBox="1">
            <a:spLocks noChangeArrowheads="1"/>
          </p:cNvSpPr>
          <p:nvPr/>
        </p:nvSpPr>
        <p:spPr bwMode="auto">
          <a:xfrm rot="-5400000">
            <a:off x="4718051" y="681037"/>
            <a:ext cx="48895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t>cella fotoelettrica</a:t>
            </a:r>
          </a:p>
        </p:txBody>
      </p:sp>
      <p:sp>
        <p:nvSpPr>
          <p:cNvPr id="29702" name="Line 6"/>
          <p:cNvSpPr>
            <a:spLocks noChangeShapeType="1"/>
          </p:cNvSpPr>
          <p:nvPr/>
        </p:nvSpPr>
        <p:spPr bwMode="auto">
          <a:xfrm>
            <a:off x="5603875" y="3070225"/>
            <a:ext cx="2095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9703" name="Arc 7"/>
          <p:cNvSpPr>
            <a:spLocks/>
          </p:cNvSpPr>
          <p:nvPr/>
        </p:nvSpPr>
        <p:spPr bwMode="auto">
          <a:xfrm>
            <a:off x="4860925" y="2052638"/>
            <a:ext cx="736600" cy="2022475"/>
          </a:xfrm>
          <a:custGeom>
            <a:avLst/>
            <a:gdLst>
              <a:gd name="T0" fmla="*/ 2147483647 w 21600"/>
              <a:gd name="T1" fmla="*/ 0 h 41699"/>
              <a:gd name="T2" fmla="*/ 2147483647 w 21600"/>
              <a:gd name="T3" fmla="*/ 2147483647 h 41699"/>
              <a:gd name="T4" fmla="*/ 0 w 21600"/>
              <a:gd name="T5" fmla="*/ 2147483647 h 41699"/>
              <a:gd name="T6" fmla="*/ 0 60000 65536"/>
              <a:gd name="T7" fmla="*/ 0 60000 65536"/>
              <a:gd name="T8" fmla="*/ 0 60000 65536"/>
            </a:gdLst>
            <a:ahLst/>
            <a:cxnLst>
              <a:cxn ang="T6">
                <a:pos x="T0" y="T1"/>
              </a:cxn>
              <a:cxn ang="T7">
                <a:pos x="T2" y="T3"/>
              </a:cxn>
              <a:cxn ang="T8">
                <a:pos x="T4" y="T5"/>
              </a:cxn>
            </a:cxnLst>
            <a:rect l="0" t="0" r="r" b="b"/>
            <a:pathLst>
              <a:path w="21600" h="41699" fill="none" extrusionOk="0">
                <a:moveTo>
                  <a:pt x="4733" y="-1"/>
                </a:moveTo>
                <a:cubicBezTo>
                  <a:pt x="14593" y="2214"/>
                  <a:pt x="21600" y="10969"/>
                  <a:pt x="21600" y="21075"/>
                </a:cubicBezTo>
                <a:cubicBezTo>
                  <a:pt x="21600" y="30531"/>
                  <a:pt x="15448" y="38888"/>
                  <a:pt x="6419" y="41699"/>
                </a:cubicBezTo>
              </a:path>
              <a:path w="21600" h="41699" stroke="0" extrusionOk="0">
                <a:moveTo>
                  <a:pt x="4733" y="-1"/>
                </a:moveTo>
                <a:cubicBezTo>
                  <a:pt x="14593" y="2214"/>
                  <a:pt x="21600" y="10969"/>
                  <a:pt x="21600" y="21075"/>
                </a:cubicBezTo>
                <a:cubicBezTo>
                  <a:pt x="21600" y="30531"/>
                  <a:pt x="15448" y="38888"/>
                  <a:pt x="6419" y="41699"/>
                </a:cubicBezTo>
                <a:lnTo>
                  <a:pt x="0" y="21075"/>
                </a:lnTo>
                <a:lnTo>
                  <a:pt x="4733" y="-1"/>
                </a:lnTo>
                <a:close/>
              </a:path>
            </a:pathLst>
          </a:custGeom>
          <a:noFill/>
          <a:ln w="762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9704" name="Oval 8"/>
          <p:cNvSpPr>
            <a:spLocks noChangeArrowheads="1"/>
          </p:cNvSpPr>
          <p:nvPr/>
        </p:nvSpPr>
        <p:spPr bwMode="auto">
          <a:xfrm>
            <a:off x="4635500" y="2208213"/>
            <a:ext cx="444500" cy="16764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9705" name="Line 9"/>
          <p:cNvSpPr>
            <a:spLocks noChangeShapeType="1"/>
          </p:cNvSpPr>
          <p:nvPr/>
        </p:nvSpPr>
        <p:spPr bwMode="auto">
          <a:xfrm>
            <a:off x="4868863" y="6235700"/>
            <a:ext cx="28051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9706" name="Oval 10"/>
          <p:cNvSpPr>
            <a:spLocks noChangeArrowheads="1"/>
          </p:cNvSpPr>
          <p:nvPr/>
        </p:nvSpPr>
        <p:spPr bwMode="auto">
          <a:xfrm>
            <a:off x="4565650" y="4808538"/>
            <a:ext cx="576263" cy="50165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b="1"/>
              <a:t>A</a:t>
            </a:r>
          </a:p>
        </p:txBody>
      </p:sp>
      <p:pic>
        <p:nvPicPr>
          <p:cNvPr id="167947" name="Picture 11"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0" y="305435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8" name="Picture 12"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813" y="284480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9" name="Picture 13"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988" y="3065463"/>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50" name="Picture 14"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638" y="3236913"/>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51" name="Picture 15"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813" y="3128963"/>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52" name="Picture 16"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225" y="2913063"/>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53" name="Picture 17"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813" y="318135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54" name="Picture 18"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175" y="331470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55" name="Picture 19"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0" y="305435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56" name="Picture 20"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575" y="311150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57" name="Picture 21"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575" y="29797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58" name="Picture 22"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638" y="303212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59" name="Picture 23"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050" y="3268663"/>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60" name="Picture 24"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1163" y="2957513"/>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61" name="Picture 25"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0" y="29543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2" name="Text Box 26"/>
          <p:cNvSpPr txBox="1">
            <a:spLocks noChangeArrowheads="1"/>
          </p:cNvSpPr>
          <p:nvPr/>
        </p:nvSpPr>
        <p:spPr bwMode="auto">
          <a:xfrm>
            <a:off x="5589588" y="3005138"/>
            <a:ext cx="4143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3000">
                <a:latin typeface="Century Gothic" pitchFamily="34" charset="0"/>
              </a:rPr>
              <a:t>+</a:t>
            </a:r>
          </a:p>
        </p:txBody>
      </p:sp>
      <p:sp>
        <p:nvSpPr>
          <p:cNvPr id="29723" name="Text Box 27"/>
          <p:cNvSpPr txBox="1">
            <a:spLocks noChangeArrowheads="1"/>
          </p:cNvSpPr>
          <p:nvPr/>
        </p:nvSpPr>
        <p:spPr bwMode="auto">
          <a:xfrm>
            <a:off x="4475163" y="3787775"/>
            <a:ext cx="3746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3000">
                <a:latin typeface="Century Gothic" pitchFamily="34" charset="0"/>
              </a:rPr>
              <a:t>_</a:t>
            </a:r>
          </a:p>
        </p:txBody>
      </p:sp>
      <p:sp>
        <p:nvSpPr>
          <p:cNvPr id="29724" name="Text Box 28"/>
          <p:cNvSpPr txBox="1">
            <a:spLocks noChangeArrowheads="1"/>
          </p:cNvSpPr>
          <p:nvPr/>
        </p:nvSpPr>
        <p:spPr bwMode="auto">
          <a:xfrm>
            <a:off x="5630863" y="2632075"/>
            <a:ext cx="167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t>fotocatodo</a:t>
            </a:r>
          </a:p>
        </p:txBody>
      </p:sp>
      <p:sp>
        <p:nvSpPr>
          <p:cNvPr id="29725" name="Text Box 29"/>
          <p:cNvSpPr txBox="1">
            <a:spLocks noChangeArrowheads="1"/>
          </p:cNvSpPr>
          <p:nvPr/>
        </p:nvSpPr>
        <p:spPr bwMode="auto">
          <a:xfrm>
            <a:off x="4903788" y="4256088"/>
            <a:ext cx="132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t>anodo</a:t>
            </a:r>
          </a:p>
        </p:txBody>
      </p:sp>
      <p:sp>
        <p:nvSpPr>
          <p:cNvPr id="29726" name="Line 30"/>
          <p:cNvSpPr>
            <a:spLocks noChangeShapeType="1"/>
          </p:cNvSpPr>
          <p:nvPr/>
        </p:nvSpPr>
        <p:spPr bwMode="auto">
          <a:xfrm>
            <a:off x="7681913" y="3084513"/>
            <a:ext cx="0" cy="1770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9727" name="Line 31"/>
          <p:cNvSpPr>
            <a:spLocks noChangeShapeType="1"/>
          </p:cNvSpPr>
          <p:nvPr/>
        </p:nvSpPr>
        <p:spPr bwMode="auto">
          <a:xfrm>
            <a:off x="7491413" y="4846638"/>
            <a:ext cx="3841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9728" name="Line 32"/>
          <p:cNvSpPr>
            <a:spLocks noChangeShapeType="1"/>
          </p:cNvSpPr>
          <p:nvPr/>
        </p:nvSpPr>
        <p:spPr bwMode="auto">
          <a:xfrm>
            <a:off x="7588250" y="4953000"/>
            <a:ext cx="1905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9729" name="Line 33"/>
          <p:cNvSpPr>
            <a:spLocks noChangeShapeType="1"/>
          </p:cNvSpPr>
          <p:nvPr/>
        </p:nvSpPr>
        <p:spPr bwMode="auto">
          <a:xfrm flipH="1">
            <a:off x="7681913" y="4953000"/>
            <a:ext cx="9525" cy="1303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67970" name="Rectangle 34"/>
          <p:cNvSpPr>
            <a:spLocks noChangeArrowheads="1"/>
          </p:cNvSpPr>
          <p:nvPr/>
        </p:nvSpPr>
        <p:spPr bwMode="auto">
          <a:xfrm>
            <a:off x="3971925" y="4441825"/>
            <a:ext cx="531813" cy="1177925"/>
          </a:xfrm>
          <a:prstGeom prst="rect">
            <a:avLst/>
          </a:prstGeom>
          <a:solidFill>
            <a:srgbClr val="FF0000">
              <a:alpha val="7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9731" name="Rectangle 35"/>
          <p:cNvSpPr>
            <a:spLocks noChangeArrowheads="1"/>
          </p:cNvSpPr>
          <p:nvPr/>
        </p:nvSpPr>
        <p:spPr bwMode="auto">
          <a:xfrm>
            <a:off x="7472363" y="4130675"/>
            <a:ext cx="544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indent="190500" algn="just"/>
            <a:r>
              <a:rPr lang="it-IT" sz="2000" b="1"/>
              <a:t>V</a:t>
            </a:r>
          </a:p>
        </p:txBody>
      </p:sp>
      <p:sp>
        <p:nvSpPr>
          <p:cNvPr id="29732" name="Rectangle 36"/>
          <p:cNvSpPr>
            <a:spLocks noGrp="1" noChangeArrowheads="1"/>
          </p:cNvSpPr>
          <p:nvPr>
            <p:ph type="title"/>
          </p:nvPr>
        </p:nvSpPr>
        <p:spPr/>
        <p:txBody>
          <a:bodyPr/>
          <a:lstStyle/>
          <a:p>
            <a:pPr algn="l" eaLnBrk="1" hangingPunct="1"/>
            <a:r>
              <a:rPr lang="it-IT" smtClean="0"/>
              <a:t>Misura di h</a:t>
            </a:r>
          </a:p>
        </p:txBody>
      </p:sp>
      <p:sp>
        <p:nvSpPr>
          <p:cNvPr id="29733" name="Line 37"/>
          <p:cNvSpPr>
            <a:spLocks noChangeShapeType="1"/>
          </p:cNvSpPr>
          <p:nvPr/>
        </p:nvSpPr>
        <p:spPr bwMode="auto">
          <a:xfrm flipV="1">
            <a:off x="3965575" y="4079875"/>
            <a:ext cx="0" cy="154305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9734" name="Line 38"/>
          <p:cNvSpPr>
            <a:spLocks noChangeShapeType="1"/>
          </p:cNvSpPr>
          <p:nvPr/>
        </p:nvSpPr>
        <p:spPr bwMode="auto">
          <a:xfrm flipV="1">
            <a:off x="7977188" y="4078288"/>
            <a:ext cx="0" cy="154305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9735" name="Rectangle 39"/>
          <p:cNvSpPr>
            <a:spLocks noChangeArrowheads="1"/>
          </p:cNvSpPr>
          <p:nvPr/>
        </p:nvSpPr>
        <p:spPr bwMode="auto">
          <a:xfrm>
            <a:off x="3546475" y="4141788"/>
            <a:ext cx="444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indent="190500" algn="just"/>
            <a:r>
              <a:rPr lang="it-IT" sz="2000" b="1"/>
              <a:t>i</a:t>
            </a:r>
          </a:p>
        </p:txBody>
      </p:sp>
      <p:sp>
        <p:nvSpPr>
          <p:cNvPr id="29736" name="Line 40"/>
          <p:cNvSpPr>
            <a:spLocks noChangeShapeType="1"/>
          </p:cNvSpPr>
          <p:nvPr/>
        </p:nvSpPr>
        <p:spPr bwMode="auto">
          <a:xfrm flipH="1">
            <a:off x="7824788" y="5643563"/>
            <a:ext cx="9001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9737" name="Line 41"/>
          <p:cNvSpPr>
            <a:spLocks noChangeShapeType="1"/>
          </p:cNvSpPr>
          <p:nvPr/>
        </p:nvSpPr>
        <p:spPr bwMode="auto">
          <a:xfrm flipH="1">
            <a:off x="3765550" y="5641975"/>
            <a:ext cx="9001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38"/>
                                        </p:tgtEl>
                                        <p:attrNameLst>
                                          <p:attrName>style.visibility</p:attrName>
                                        </p:attrNameLst>
                                      </p:cBhvr>
                                      <p:to>
                                        <p:strVal val="visible"/>
                                      </p:to>
                                    </p:set>
                                    <p:animEffect transition="in" filter="wipe(left)">
                                      <p:cBhvr>
                                        <p:cTn id="7" dur="500"/>
                                        <p:tgtEl>
                                          <p:spTgt spid="167938"/>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7970"/>
                                        </p:tgtEl>
                                        <p:attrNameLst>
                                          <p:attrName>style.visibility</p:attrName>
                                        </p:attrNameLst>
                                      </p:cBhvr>
                                      <p:to>
                                        <p:strVal val="visible"/>
                                      </p:to>
                                    </p:set>
                                    <p:animEffect transition="in" filter="wipe(down)">
                                      <p:cBhvr>
                                        <p:cTn id="11" dur="500"/>
                                        <p:tgtEl>
                                          <p:spTgt spid="167970"/>
                                        </p:tgtEl>
                                      </p:cBhvr>
                                    </p:animEffect>
                                  </p:childTnLst>
                                </p:cTn>
                              </p:par>
                              <p:par>
                                <p:cTn id="12" presetID="10" presetClass="entr" presetSubtype="0" fill="hold" nodeType="withEffect">
                                  <p:stCondLst>
                                    <p:cond delay="1000"/>
                                  </p:stCondLst>
                                  <p:childTnLst>
                                    <p:set>
                                      <p:cBhvr>
                                        <p:cTn id="13" dur="1" fill="hold">
                                          <p:stCondLst>
                                            <p:cond delay="0"/>
                                          </p:stCondLst>
                                        </p:cTn>
                                        <p:tgtEl>
                                          <p:spTgt spid="167947"/>
                                        </p:tgtEl>
                                        <p:attrNameLst>
                                          <p:attrName>style.visibility</p:attrName>
                                        </p:attrNameLst>
                                      </p:cBhvr>
                                      <p:to>
                                        <p:strVal val="visible"/>
                                      </p:to>
                                    </p:set>
                                    <p:animEffect transition="in" filter="fade">
                                      <p:cBhvr>
                                        <p:cTn id="14" dur="500"/>
                                        <p:tgtEl>
                                          <p:spTgt spid="167947"/>
                                        </p:tgtEl>
                                      </p:cBhvr>
                                    </p:animEffect>
                                  </p:childTnLst>
                                </p:cTn>
                              </p:par>
                              <p:par>
                                <p:cTn id="15" presetID="35" presetClass="path" presetSubtype="0" repeatCount="indefinite" fill="hold" nodeType="withEffect">
                                  <p:stCondLst>
                                    <p:cond delay="0"/>
                                  </p:stCondLst>
                                  <p:endCondLst>
                                    <p:cond evt="onNext" delay="0">
                                      <p:tgtEl>
                                        <p:sldTgt/>
                                      </p:tgtEl>
                                    </p:cond>
                                  </p:endCondLst>
                                  <p:childTnLst>
                                    <p:animMotion origin="layout" path="M -3.88889E-6 3.7037E-6 L -0.08698 -0.06574 " pathEditMode="relative" rAng="0" ptsTypes="AA">
                                      <p:cBhvr>
                                        <p:cTn id="16" dur="500" fill="hold"/>
                                        <p:tgtEl>
                                          <p:spTgt spid="167947"/>
                                        </p:tgtEl>
                                        <p:attrNameLst>
                                          <p:attrName>ppt_x</p:attrName>
                                          <p:attrName>ppt_y</p:attrName>
                                        </p:attrNameLst>
                                      </p:cBhvr>
                                      <p:rCtr x="-4358" y="-3287"/>
                                    </p:animMotion>
                                  </p:childTnLst>
                                  <p:subTnLst>
                                    <p:set>
                                      <p:cBhvr override="childStyle">
                                        <p:cTn dur="1" fill="hold" display="0" masterRel="sameClick" afterEffect="1">
                                          <p:stCondLst>
                                            <p:cond evt="end" delay="0">
                                              <p:tn val="15"/>
                                            </p:cond>
                                          </p:stCondLst>
                                        </p:cTn>
                                        <p:tgtEl>
                                          <p:spTgt spid="167947"/>
                                        </p:tgtEl>
                                        <p:attrNameLst>
                                          <p:attrName>style.visibility</p:attrName>
                                        </p:attrNameLst>
                                      </p:cBhvr>
                                      <p:to>
                                        <p:strVal val="hidden"/>
                                      </p:to>
                                    </p:set>
                                  </p:subTnLst>
                                </p:cTn>
                              </p:par>
                              <p:par>
                                <p:cTn id="17" presetID="10" presetClass="entr" presetSubtype="0" fill="hold" nodeType="withEffect">
                                  <p:stCondLst>
                                    <p:cond delay="300"/>
                                  </p:stCondLst>
                                  <p:childTnLst>
                                    <p:set>
                                      <p:cBhvr>
                                        <p:cTn id="18" dur="1" fill="hold">
                                          <p:stCondLst>
                                            <p:cond delay="0"/>
                                          </p:stCondLst>
                                        </p:cTn>
                                        <p:tgtEl>
                                          <p:spTgt spid="167948"/>
                                        </p:tgtEl>
                                        <p:attrNameLst>
                                          <p:attrName>style.visibility</p:attrName>
                                        </p:attrNameLst>
                                      </p:cBhvr>
                                      <p:to>
                                        <p:strVal val="visible"/>
                                      </p:to>
                                    </p:set>
                                    <p:animEffect transition="in" filter="fade">
                                      <p:cBhvr>
                                        <p:cTn id="19" dur="500"/>
                                        <p:tgtEl>
                                          <p:spTgt spid="167948"/>
                                        </p:tgtEl>
                                      </p:cBhvr>
                                    </p:animEffect>
                                  </p:childTnLst>
                                </p:cTn>
                              </p:par>
                              <p:par>
                                <p:cTn id="20" presetID="35" presetClass="path" presetSubtype="0" repeatCount="indefinite" fill="hold" nodeType="withEffect">
                                  <p:stCondLst>
                                    <p:cond delay="300"/>
                                  </p:stCondLst>
                                  <p:endCondLst>
                                    <p:cond evt="onNext" delay="0">
                                      <p:tgtEl>
                                        <p:sldTgt/>
                                      </p:tgtEl>
                                    </p:cond>
                                  </p:endCondLst>
                                  <p:childTnLst>
                                    <p:animMotion origin="layout" path="M 4.16667E-6 2.22222E-6 L -0.04844 -0.04375 " pathEditMode="relative" rAng="0" ptsTypes="AA">
                                      <p:cBhvr>
                                        <p:cTn id="21" dur="500" fill="hold"/>
                                        <p:tgtEl>
                                          <p:spTgt spid="167948"/>
                                        </p:tgtEl>
                                        <p:attrNameLst>
                                          <p:attrName>ppt_x</p:attrName>
                                          <p:attrName>ppt_y</p:attrName>
                                        </p:attrNameLst>
                                      </p:cBhvr>
                                      <p:rCtr x="-2431" y="-2199"/>
                                    </p:animMotion>
                                  </p:childTnLst>
                                  <p:subTnLst>
                                    <p:set>
                                      <p:cBhvr override="childStyle">
                                        <p:cTn dur="1" fill="hold" display="0" masterRel="sameClick" afterEffect="1">
                                          <p:stCondLst>
                                            <p:cond evt="end" delay="0">
                                              <p:tn val="20"/>
                                            </p:cond>
                                          </p:stCondLst>
                                        </p:cTn>
                                        <p:tgtEl>
                                          <p:spTgt spid="167948"/>
                                        </p:tgtEl>
                                        <p:attrNameLst>
                                          <p:attrName>style.visibility</p:attrName>
                                        </p:attrNameLst>
                                      </p:cBhvr>
                                      <p:to>
                                        <p:strVal val="hidden"/>
                                      </p:to>
                                    </p:set>
                                  </p:subTnLst>
                                </p:cTn>
                              </p:par>
                              <p:par>
                                <p:cTn id="22" presetID="10" presetClass="entr" presetSubtype="0" fill="hold" nodeType="withEffect">
                                  <p:stCondLst>
                                    <p:cond delay="500"/>
                                  </p:stCondLst>
                                  <p:childTnLst>
                                    <p:set>
                                      <p:cBhvr>
                                        <p:cTn id="23" dur="1" fill="hold">
                                          <p:stCondLst>
                                            <p:cond delay="0"/>
                                          </p:stCondLst>
                                        </p:cTn>
                                        <p:tgtEl>
                                          <p:spTgt spid="167961"/>
                                        </p:tgtEl>
                                        <p:attrNameLst>
                                          <p:attrName>style.visibility</p:attrName>
                                        </p:attrNameLst>
                                      </p:cBhvr>
                                      <p:to>
                                        <p:strVal val="visible"/>
                                      </p:to>
                                    </p:set>
                                    <p:animEffect transition="in" filter="fade">
                                      <p:cBhvr>
                                        <p:cTn id="24" dur="500"/>
                                        <p:tgtEl>
                                          <p:spTgt spid="167961"/>
                                        </p:tgtEl>
                                      </p:cBhvr>
                                    </p:animEffect>
                                  </p:childTnLst>
                                </p:cTn>
                              </p:par>
                              <p:par>
                                <p:cTn id="25" presetID="35" presetClass="path" presetSubtype="0" repeatCount="indefinite" fill="hold" nodeType="withEffect">
                                  <p:stCondLst>
                                    <p:cond delay="500"/>
                                  </p:stCondLst>
                                  <p:endCondLst>
                                    <p:cond evt="onNext" delay="0">
                                      <p:tgtEl>
                                        <p:sldTgt/>
                                      </p:tgtEl>
                                    </p:cond>
                                  </p:endCondLst>
                                  <p:childTnLst>
                                    <p:animMotion origin="layout" path="M -3.88889E-6 0 L -0.04722 -0.0044 " pathEditMode="relative" rAng="0" ptsTypes="AA">
                                      <p:cBhvr>
                                        <p:cTn id="26" dur="500" fill="hold"/>
                                        <p:tgtEl>
                                          <p:spTgt spid="167961"/>
                                        </p:tgtEl>
                                        <p:attrNameLst>
                                          <p:attrName>ppt_x</p:attrName>
                                          <p:attrName>ppt_y</p:attrName>
                                        </p:attrNameLst>
                                      </p:cBhvr>
                                      <p:rCtr x="-2361" y="-231"/>
                                    </p:animMotion>
                                  </p:childTnLst>
                                  <p:subTnLst>
                                    <p:set>
                                      <p:cBhvr override="childStyle">
                                        <p:cTn dur="1" fill="hold" display="0" masterRel="sameClick" afterEffect="1">
                                          <p:stCondLst>
                                            <p:cond evt="end" delay="0">
                                              <p:tn val="25"/>
                                            </p:cond>
                                          </p:stCondLst>
                                        </p:cTn>
                                        <p:tgtEl>
                                          <p:spTgt spid="167961"/>
                                        </p:tgtEl>
                                        <p:attrNameLst>
                                          <p:attrName>style.visibility</p:attrName>
                                        </p:attrNameLst>
                                      </p:cBhvr>
                                      <p:to>
                                        <p:strVal val="hidden"/>
                                      </p:to>
                                    </p:set>
                                  </p:subTnLst>
                                </p:cTn>
                              </p:par>
                              <p:par>
                                <p:cTn id="27" presetID="10" presetClass="entr" presetSubtype="0" fill="hold" nodeType="withEffect">
                                  <p:stCondLst>
                                    <p:cond delay="500"/>
                                  </p:stCondLst>
                                  <p:childTnLst>
                                    <p:set>
                                      <p:cBhvr>
                                        <p:cTn id="28" dur="1" fill="hold">
                                          <p:stCondLst>
                                            <p:cond delay="0"/>
                                          </p:stCondLst>
                                        </p:cTn>
                                        <p:tgtEl>
                                          <p:spTgt spid="167949"/>
                                        </p:tgtEl>
                                        <p:attrNameLst>
                                          <p:attrName>style.visibility</p:attrName>
                                        </p:attrNameLst>
                                      </p:cBhvr>
                                      <p:to>
                                        <p:strVal val="visible"/>
                                      </p:to>
                                    </p:set>
                                    <p:animEffect transition="in" filter="fade">
                                      <p:cBhvr>
                                        <p:cTn id="29" dur="500"/>
                                        <p:tgtEl>
                                          <p:spTgt spid="167949"/>
                                        </p:tgtEl>
                                      </p:cBhvr>
                                    </p:animEffect>
                                  </p:childTnLst>
                                </p:cTn>
                              </p:par>
                              <p:par>
                                <p:cTn id="30" presetID="35" presetClass="path" presetSubtype="0" repeatCount="indefinite" fill="hold" nodeType="withEffect">
                                  <p:stCondLst>
                                    <p:cond delay="500"/>
                                  </p:stCondLst>
                                  <p:endCondLst>
                                    <p:cond evt="onNext" delay="0">
                                      <p:tgtEl>
                                        <p:sldTgt/>
                                      </p:tgtEl>
                                    </p:cond>
                                  </p:endCondLst>
                                  <p:childTnLst>
                                    <p:animMotion origin="layout" path="M -3.05556E-6 -3.7037E-6 L -0.04948 0.0544 " pathEditMode="relative" rAng="0" ptsTypes="AA">
                                      <p:cBhvr>
                                        <p:cTn id="31" dur="500" fill="hold"/>
                                        <p:tgtEl>
                                          <p:spTgt spid="167949"/>
                                        </p:tgtEl>
                                        <p:attrNameLst>
                                          <p:attrName>ppt_x</p:attrName>
                                          <p:attrName>ppt_y</p:attrName>
                                        </p:attrNameLst>
                                      </p:cBhvr>
                                      <p:rCtr x="-2483" y="2708"/>
                                    </p:animMotion>
                                  </p:childTnLst>
                                  <p:subTnLst>
                                    <p:set>
                                      <p:cBhvr override="childStyle">
                                        <p:cTn dur="1" fill="hold" display="0" masterRel="sameClick" afterEffect="1">
                                          <p:stCondLst>
                                            <p:cond evt="end" delay="0">
                                              <p:tn val="30"/>
                                            </p:cond>
                                          </p:stCondLst>
                                        </p:cTn>
                                        <p:tgtEl>
                                          <p:spTgt spid="167949"/>
                                        </p:tgtEl>
                                        <p:attrNameLst>
                                          <p:attrName>style.visibility</p:attrName>
                                        </p:attrNameLst>
                                      </p:cBhvr>
                                      <p:to>
                                        <p:strVal val="hidden"/>
                                      </p:to>
                                    </p:set>
                                  </p:subTnLst>
                                </p:cTn>
                              </p:par>
                              <p:par>
                                <p:cTn id="32" presetID="10" presetClass="entr" presetSubtype="0" fill="hold" nodeType="withEffect">
                                  <p:stCondLst>
                                    <p:cond delay="200"/>
                                  </p:stCondLst>
                                  <p:childTnLst>
                                    <p:set>
                                      <p:cBhvr>
                                        <p:cTn id="33" dur="1" fill="hold">
                                          <p:stCondLst>
                                            <p:cond delay="0"/>
                                          </p:stCondLst>
                                        </p:cTn>
                                        <p:tgtEl>
                                          <p:spTgt spid="167950"/>
                                        </p:tgtEl>
                                        <p:attrNameLst>
                                          <p:attrName>style.visibility</p:attrName>
                                        </p:attrNameLst>
                                      </p:cBhvr>
                                      <p:to>
                                        <p:strVal val="visible"/>
                                      </p:to>
                                    </p:set>
                                    <p:animEffect transition="in" filter="fade">
                                      <p:cBhvr>
                                        <p:cTn id="34" dur="500"/>
                                        <p:tgtEl>
                                          <p:spTgt spid="167950"/>
                                        </p:tgtEl>
                                      </p:cBhvr>
                                    </p:animEffect>
                                  </p:childTnLst>
                                </p:cTn>
                              </p:par>
                              <p:par>
                                <p:cTn id="35" presetID="35" presetClass="path" presetSubtype="0" repeatCount="indefinite" fill="hold" nodeType="withEffect">
                                  <p:stCondLst>
                                    <p:cond delay="200"/>
                                  </p:stCondLst>
                                  <p:endCondLst>
                                    <p:cond evt="onNext" delay="0">
                                      <p:tgtEl>
                                        <p:sldTgt/>
                                      </p:tgtEl>
                                    </p:cond>
                                  </p:endCondLst>
                                  <p:childTnLst>
                                    <p:animMotion origin="layout" path="M 1.38889E-6 -3.7037E-6 L -0.04705 0.00417 " pathEditMode="relative" rAng="0" ptsTypes="AA">
                                      <p:cBhvr>
                                        <p:cTn id="36" dur="500" fill="hold"/>
                                        <p:tgtEl>
                                          <p:spTgt spid="167950"/>
                                        </p:tgtEl>
                                        <p:attrNameLst>
                                          <p:attrName>ppt_x</p:attrName>
                                          <p:attrName>ppt_y</p:attrName>
                                        </p:attrNameLst>
                                      </p:cBhvr>
                                      <p:rCtr x="-2361" y="208"/>
                                    </p:animMotion>
                                  </p:childTnLst>
                                  <p:subTnLst>
                                    <p:set>
                                      <p:cBhvr override="childStyle">
                                        <p:cTn dur="1" fill="hold" display="0" masterRel="sameClick" afterEffect="1">
                                          <p:stCondLst>
                                            <p:cond evt="end" delay="0">
                                              <p:tn val="35"/>
                                            </p:cond>
                                          </p:stCondLst>
                                        </p:cTn>
                                        <p:tgtEl>
                                          <p:spTgt spid="167950"/>
                                        </p:tgtEl>
                                        <p:attrNameLst>
                                          <p:attrName>style.visibility</p:attrName>
                                        </p:attrNameLst>
                                      </p:cBhvr>
                                      <p:to>
                                        <p:strVal val="hidden"/>
                                      </p:to>
                                    </p:set>
                                  </p:subTnLst>
                                </p:cTn>
                              </p:par>
                              <p:par>
                                <p:cTn id="37" presetID="10" presetClass="entr" presetSubtype="0" fill="hold" nodeType="withEffect">
                                  <p:stCondLst>
                                    <p:cond delay="500"/>
                                  </p:stCondLst>
                                  <p:childTnLst>
                                    <p:set>
                                      <p:cBhvr>
                                        <p:cTn id="38" dur="1" fill="hold">
                                          <p:stCondLst>
                                            <p:cond delay="0"/>
                                          </p:stCondLst>
                                        </p:cTn>
                                        <p:tgtEl>
                                          <p:spTgt spid="167959"/>
                                        </p:tgtEl>
                                        <p:attrNameLst>
                                          <p:attrName>style.visibility</p:attrName>
                                        </p:attrNameLst>
                                      </p:cBhvr>
                                      <p:to>
                                        <p:strVal val="visible"/>
                                      </p:to>
                                    </p:set>
                                    <p:animEffect transition="in" filter="fade">
                                      <p:cBhvr>
                                        <p:cTn id="39" dur="500"/>
                                        <p:tgtEl>
                                          <p:spTgt spid="167959"/>
                                        </p:tgtEl>
                                      </p:cBhvr>
                                    </p:animEffect>
                                  </p:childTnLst>
                                </p:cTn>
                              </p:par>
                              <p:par>
                                <p:cTn id="40" presetID="35" presetClass="path" presetSubtype="0" repeatCount="indefinite" fill="hold" nodeType="withEffect">
                                  <p:stCondLst>
                                    <p:cond delay="500"/>
                                  </p:stCondLst>
                                  <p:endCondLst>
                                    <p:cond evt="onNext" delay="0">
                                      <p:tgtEl>
                                        <p:sldTgt/>
                                      </p:tgtEl>
                                    </p:cond>
                                  </p:endCondLst>
                                  <p:childTnLst>
                                    <p:animMotion origin="layout" path="M 5E-6 -3.33333E-6 L -0.09167 0.02292 " pathEditMode="relative" rAng="0" ptsTypes="AA">
                                      <p:cBhvr>
                                        <p:cTn id="41" dur="500" fill="hold"/>
                                        <p:tgtEl>
                                          <p:spTgt spid="167959"/>
                                        </p:tgtEl>
                                        <p:attrNameLst>
                                          <p:attrName>ppt_x</p:attrName>
                                          <p:attrName>ppt_y</p:attrName>
                                        </p:attrNameLst>
                                      </p:cBhvr>
                                      <p:rCtr x="-4583" y="1134"/>
                                    </p:animMotion>
                                  </p:childTnLst>
                                  <p:subTnLst>
                                    <p:set>
                                      <p:cBhvr override="childStyle">
                                        <p:cTn dur="1" fill="hold" display="0" masterRel="sameClick" afterEffect="1">
                                          <p:stCondLst>
                                            <p:cond evt="end" delay="0">
                                              <p:tn val="40"/>
                                            </p:cond>
                                          </p:stCondLst>
                                        </p:cTn>
                                        <p:tgtEl>
                                          <p:spTgt spid="167959"/>
                                        </p:tgtEl>
                                        <p:attrNameLst>
                                          <p:attrName>style.visibility</p:attrName>
                                        </p:attrNameLst>
                                      </p:cBhvr>
                                      <p:to>
                                        <p:strVal val="hidden"/>
                                      </p:to>
                                    </p:set>
                                  </p:subTnLst>
                                </p:cTn>
                              </p:par>
                              <p:par>
                                <p:cTn id="42" presetID="10" presetClass="entr" presetSubtype="0" fill="hold" nodeType="withEffect">
                                  <p:stCondLst>
                                    <p:cond delay="100"/>
                                  </p:stCondLst>
                                  <p:childTnLst>
                                    <p:set>
                                      <p:cBhvr>
                                        <p:cTn id="43" dur="1" fill="hold">
                                          <p:stCondLst>
                                            <p:cond delay="0"/>
                                          </p:stCondLst>
                                        </p:cTn>
                                        <p:tgtEl>
                                          <p:spTgt spid="167951"/>
                                        </p:tgtEl>
                                        <p:attrNameLst>
                                          <p:attrName>style.visibility</p:attrName>
                                        </p:attrNameLst>
                                      </p:cBhvr>
                                      <p:to>
                                        <p:strVal val="visible"/>
                                      </p:to>
                                    </p:set>
                                    <p:animEffect transition="in" filter="fade">
                                      <p:cBhvr>
                                        <p:cTn id="44" dur="500"/>
                                        <p:tgtEl>
                                          <p:spTgt spid="167951"/>
                                        </p:tgtEl>
                                      </p:cBhvr>
                                    </p:animEffect>
                                  </p:childTnLst>
                                </p:cTn>
                              </p:par>
                              <p:par>
                                <p:cTn id="45" presetID="35" presetClass="path" presetSubtype="0" repeatCount="indefinite" fill="hold" nodeType="withEffect">
                                  <p:stCondLst>
                                    <p:cond delay="100"/>
                                  </p:stCondLst>
                                  <p:endCondLst>
                                    <p:cond evt="onNext" delay="0">
                                      <p:tgtEl>
                                        <p:sldTgt/>
                                      </p:tgtEl>
                                    </p:cond>
                                  </p:endCondLst>
                                  <p:childTnLst>
                                    <p:animMotion origin="layout" path="M 4.16667E-6 -2.96296E-6 L -0.08872 -0.09815 " pathEditMode="relative" rAng="0" ptsTypes="AA">
                                      <p:cBhvr>
                                        <p:cTn id="46" dur="500" fill="hold"/>
                                        <p:tgtEl>
                                          <p:spTgt spid="167951"/>
                                        </p:tgtEl>
                                        <p:attrNameLst>
                                          <p:attrName>ppt_x</p:attrName>
                                          <p:attrName>ppt_y</p:attrName>
                                        </p:attrNameLst>
                                      </p:cBhvr>
                                      <p:rCtr x="-4444" y="-4907"/>
                                    </p:animMotion>
                                  </p:childTnLst>
                                  <p:subTnLst>
                                    <p:set>
                                      <p:cBhvr override="childStyle">
                                        <p:cTn dur="1" fill="hold" display="0" masterRel="sameClick" afterEffect="1">
                                          <p:stCondLst>
                                            <p:cond evt="end" delay="0">
                                              <p:tn val="45"/>
                                            </p:cond>
                                          </p:stCondLst>
                                        </p:cTn>
                                        <p:tgtEl>
                                          <p:spTgt spid="167951"/>
                                        </p:tgtEl>
                                        <p:attrNameLst>
                                          <p:attrName>style.visibility</p:attrName>
                                        </p:attrNameLst>
                                      </p:cBhvr>
                                      <p:to>
                                        <p:strVal val="hidden"/>
                                      </p:to>
                                    </p:set>
                                  </p:subTnLst>
                                </p:cTn>
                              </p:par>
                              <p:par>
                                <p:cTn id="47" presetID="10" presetClass="entr" presetSubtype="0" fill="hold" nodeType="withEffect">
                                  <p:stCondLst>
                                    <p:cond delay="1100"/>
                                  </p:stCondLst>
                                  <p:childTnLst>
                                    <p:set>
                                      <p:cBhvr>
                                        <p:cTn id="48" dur="1" fill="hold">
                                          <p:stCondLst>
                                            <p:cond delay="0"/>
                                          </p:stCondLst>
                                        </p:cTn>
                                        <p:tgtEl>
                                          <p:spTgt spid="167960"/>
                                        </p:tgtEl>
                                        <p:attrNameLst>
                                          <p:attrName>style.visibility</p:attrName>
                                        </p:attrNameLst>
                                      </p:cBhvr>
                                      <p:to>
                                        <p:strVal val="visible"/>
                                      </p:to>
                                    </p:set>
                                    <p:animEffect transition="in" filter="fade">
                                      <p:cBhvr>
                                        <p:cTn id="49" dur="500"/>
                                        <p:tgtEl>
                                          <p:spTgt spid="167960"/>
                                        </p:tgtEl>
                                      </p:cBhvr>
                                    </p:animEffect>
                                  </p:childTnLst>
                                </p:cTn>
                              </p:par>
                              <p:par>
                                <p:cTn id="50" presetID="35" presetClass="path" presetSubtype="0" repeatCount="indefinite" fill="hold" nodeType="withEffect">
                                  <p:stCondLst>
                                    <p:cond delay="500"/>
                                  </p:stCondLst>
                                  <p:endCondLst>
                                    <p:cond evt="onNext" delay="0">
                                      <p:tgtEl>
                                        <p:sldTgt/>
                                      </p:tgtEl>
                                    </p:cond>
                                  </p:endCondLst>
                                  <p:childTnLst>
                                    <p:animMotion origin="layout" path="M -2.77778E-7 -2.96296E-6 L -0.09219 -0.03565 " pathEditMode="relative" rAng="0" ptsTypes="AA">
                                      <p:cBhvr>
                                        <p:cTn id="51" dur="500" fill="hold"/>
                                        <p:tgtEl>
                                          <p:spTgt spid="167960"/>
                                        </p:tgtEl>
                                        <p:attrNameLst>
                                          <p:attrName>ppt_x</p:attrName>
                                          <p:attrName>ppt_y</p:attrName>
                                        </p:attrNameLst>
                                      </p:cBhvr>
                                      <p:rCtr x="-4618" y="-1782"/>
                                    </p:animMotion>
                                  </p:childTnLst>
                                  <p:subTnLst>
                                    <p:set>
                                      <p:cBhvr override="childStyle">
                                        <p:cTn dur="1" fill="hold" display="0" masterRel="sameClick" afterEffect="1">
                                          <p:stCondLst>
                                            <p:cond evt="end" delay="0">
                                              <p:tn val="50"/>
                                            </p:cond>
                                          </p:stCondLst>
                                        </p:cTn>
                                        <p:tgtEl>
                                          <p:spTgt spid="167960"/>
                                        </p:tgtEl>
                                        <p:attrNameLst>
                                          <p:attrName>style.visibility</p:attrName>
                                        </p:attrNameLst>
                                      </p:cBhvr>
                                      <p:to>
                                        <p:strVal val="hidden"/>
                                      </p:to>
                                    </p:set>
                                  </p:subTnLst>
                                </p:cTn>
                              </p:par>
                              <p:par>
                                <p:cTn id="52" presetID="10" presetClass="entr" presetSubtype="0" fill="hold" nodeType="withEffect">
                                  <p:stCondLst>
                                    <p:cond delay="1500"/>
                                  </p:stCondLst>
                                  <p:childTnLst>
                                    <p:set>
                                      <p:cBhvr>
                                        <p:cTn id="53" dur="1" fill="hold">
                                          <p:stCondLst>
                                            <p:cond delay="0"/>
                                          </p:stCondLst>
                                        </p:cTn>
                                        <p:tgtEl>
                                          <p:spTgt spid="167952"/>
                                        </p:tgtEl>
                                        <p:attrNameLst>
                                          <p:attrName>style.visibility</p:attrName>
                                        </p:attrNameLst>
                                      </p:cBhvr>
                                      <p:to>
                                        <p:strVal val="visible"/>
                                      </p:to>
                                    </p:set>
                                    <p:animEffect transition="in" filter="fade">
                                      <p:cBhvr>
                                        <p:cTn id="54" dur="500"/>
                                        <p:tgtEl>
                                          <p:spTgt spid="167952"/>
                                        </p:tgtEl>
                                      </p:cBhvr>
                                    </p:animEffect>
                                  </p:childTnLst>
                                </p:cTn>
                              </p:par>
                              <p:par>
                                <p:cTn id="55" presetID="35" presetClass="path" presetSubtype="0" repeatCount="indefinite" fill="hold" nodeType="withEffect">
                                  <p:stCondLst>
                                    <p:cond delay="1500"/>
                                  </p:stCondLst>
                                  <p:endCondLst>
                                    <p:cond evt="onNext" delay="0">
                                      <p:tgtEl>
                                        <p:sldTgt/>
                                      </p:tgtEl>
                                    </p:cond>
                                  </p:endCondLst>
                                  <p:childTnLst>
                                    <p:animMotion origin="layout" path="M -2.22222E-6 -1.48148E-6 L -0.0467 -0.02662 " pathEditMode="relative" rAng="0" ptsTypes="AA">
                                      <p:cBhvr>
                                        <p:cTn id="56" dur="500" fill="hold"/>
                                        <p:tgtEl>
                                          <p:spTgt spid="167952"/>
                                        </p:tgtEl>
                                        <p:attrNameLst>
                                          <p:attrName>ppt_x</p:attrName>
                                          <p:attrName>ppt_y</p:attrName>
                                        </p:attrNameLst>
                                      </p:cBhvr>
                                      <p:rCtr x="-2344" y="-1343"/>
                                    </p:animMotion>
                                  </p:childTnLst>
                                  <p:subTnLst>
                                    <p:set>
                                      <p:cBhvr override="childStyle">
                                        <p:cTn dur="1" fill="hold" display="0" masterRel="sameClick" afterEffect="1">
                                          <p:stCondLst>
                                            <p:cond evt="end" delay="0">
                                              <p:tn val="55"/>
                                            </p:cond>
                                          </p:stCondLst>
                                        </p:cTn>
                                        <p:tgtEl>
                                          <p:spTgt spid="167952"/>
                                        </p:tgtEl>
                                        <p:attrNameLst>
                                          <p:attrName>style.visibility</p:attrName>
                                        </p:attrNameLst>
                                      </p:cBhvr>
                                      <p:to>
                                        <p:strVal val="hidden"/>
                                      </p:to>
                                    </p:set>
                                  </p:subTnLst>
                                </p:cTn>
                              </p:par>
                              <p:par>
                                <p:cTn id="57" presetID="10" presetClass="entr" presetSubtype="0" fill="hold" nodeType="withEffect">
                                  <p:stCondLst>
                                    <p:cond delay="1500"/>
                                  </p:stCondLst>
                                  <p:childTnLst>
                                    <p:set>
                                      <p:cBhvr>
                                        <p:cTn id="58" dur="1" fill="hold">
                                          <p:stCondLst>
                                            <p:cond delay="0"/>
                                          </p:stCondLst>
                                        </p:cTn>
                                        <p:tgtEl>
                                          <p:spTgt spid="167953"/>
                                        </p:tgtEl>
                                        <p:attrNameLst>
                                          <p:attrName>style.visibility</p:attrName>
                                        </p:attrNameLst>
                                      </p:cBhvr>
                                      <p:to>
                                        <p:strVal val="visible"/>
                                      </p:to>
                                    </p:set>
                                    <p:animEffect transition="in" filter="fade">
                                      <p:cBhvr>
                                        <p:cTn id="59" dur="500"/>
                                        <p:tgtEl>
                                          <p:spTgt spid="167953"/>
                                        </p:tgtEl>
                                      </p:cBhvr>
                                    </p:animEffect>
                                  </p:childTnLst>
                                </p:cTn>
                              </p:par>
                              <p:par>
                                <p:cTn id="60" presetID="35" presetClass="path" presetSubtype="0" repeatCount="indefinite" fill="hold" nodeType="withEffect">
                                  <p:stCondLst>
                                    <p:cond delay="1500"/>
                                  </p:stCondLst>
                                  <p:endCondLst>
                                    <p:cond evt="onNext" delay="0">
                                      <p:tgtEl>
                                        <p:sldTgt/>
                                      </p:tgtEl>
                                    </p:cond>
                                  </p:endCondLst>
                                  <p:childTnLst>
                                    <p:animMotion origin="layout" path="M 4.16667E-6 -1.85185E-6 L -0.09341 0.00787 " pathEditMode="relative" rAng="0" ptsTypes="AA">
                                      <p:cBhvr>
                                        <p:cTn id="61" dur="500" fill="hold"/>
                                        <p:tgtEl>
                                          <p:spTgt spid="167953"/>
                                        </p:tgtEl>
                                        <p:attrNameLst>
                                          <p:attrName>ppt_x</p:attrName>
                                          <p:attrName>ppt_y</p:attrName>
                                        </p:attrNameLst>
                                      </p:cBhvr>
                                      <p:rCtr x="-4670" y="394"/>
                                    </p:animMotion>
                                  </p:childTnLst>
                                  <p:subTnLst>
                                    <p:set>
                                      <p:cBhvr override="childStyle">
                                        <p:cTn dur="1" fill="hold" display="0" masterRel="sameClick" afterEffect="1">
                                          <p:stCondLst>
                                            <p:cond evt="end" delay="0">
                                              <p:tn val="60"/>
                                            </p:cond>
                                          </p:stCondLst>
                                        </p:cTn>
                                        <p:tgtEl>
                                          <p:spTgt spid="167953"/>
                                        </p:tgtEl>
                                        <p:attrNameLst>
                                          <p:attrName>style.visibility</p:attrName>
                                        </p:attrNameLst>
                                      </p:cBhvr>
                                      <p:to>
                                        <p:strVal val="hidden"/>
                                      </p:to>
                                    </p:set>
                                  </p:subTnLst>
                                </p:cTn>
                              </p:par>
                              <p:par>
                                <p:cTn id="62" presetID="10" presetClass="entr" presetSubtype="0" fill="hold" nodeType="withEffect">
                                  <p:stCondLst>
                                    <p:cond delay="1500"/>
                                  </p:stCondLst>
                                  <p:childTnLst>
                                    <p:set>
                                      <p:cBhvr>
                                        <p:cTn id="63" dur="1" fill="hold">
                                          <p:stCondLst>
                                            <p:cond delay="0"/>
                                          </p:stCondLst>
                                        </p:cTn>
                                        <p:tgtEl>
                                          <p:spTgt spid="167954"/>
                                        </p:tgtEl>
                                        <p:attrNameLst>
                                          <p:attrName>style.visibility</p:attrName>
                                        </p:attrNameLst>
                                      </p:cBhvr>
                                      <p:to>
                                        <p:strVal val="visible"/>
                                      </p:to>
                                    </p:set>
                                    <p:animEffect transition="in" filter="fade">
                                      <p:cBhvr>
                                        <p:cTn id="64" dur="500"/>
                                        <p:tgtEl>
                                          <p:spTgt spid="167954"/>
                                        </p:tgtEl>
                                      </p:cBhvr>
                                    </p:animEffect>
                                  </p:childTnLst>
                                </p:cTn>
                              </p:par>
                              <p:par>
                                <p:cTn id="65" presetID="35" presetClass="path" presetSubtype="0" repeatCount="indefinite" fill="hold" nodeType="withEffect">
                                  <p:stCondLst>
                                    <p:cond delay="1500"/>
                                  </p:stCondLst>
                                  <p:endCondLst>
                                    <p:cond evt="onNext" delay="0">
                                      <p:tgtEl>
                                        <p:sldTgt/>
                                      </p:tgtEl>
                                    </p:cond>
                                  </p:endCondLst>
                                  <p:childTnLst>
                                    <p:animMotion origin="layout" path="M 1.11111E-6 3.7037E-6 L -0.08333 0.05555 " pathEditMode="relative" rAng="0" ptsTypes="AA">
                                      <p:cBhvr>
                                        <p:cTn id="66" dur="500" fill="hold"/>
                                        <p:tgtEl>
                                          <p:spTgt spid="167954"/>
                                        </p:tgtEl>
                                        <p:attrNameLst>
                                          <p:attrName>ppt_x</p:attrName>
                                          <p:attrName>ppt_y</p:attrName>
                                        </p:attrNameLst>
                                      </p:cBhvr>
                                      <p:rCtr x="-4167" y="2778"/>
                                    </p:animMotion>
                                  </p:childTnLst>
                                  <p:subTnLst>
                                    <p:set>
                                      <p:cBhvr override="childStyle">
                                        <p:cTn dur="1" fill="hold" display="0" masterRel="sameClick" afterEffect="1">
                                          <p:stCondLst>
                                            <p:cond evt="end" delay="0">
                                              <p:tn val="65"/>
                                            </p:cond>
                                          </p:stCondLst>
                                        </p:cTn>
                                        <p:tgtEl>
                                          <p:spTgt spid="167954"/>
                                        </p:tgtEl>
                                        <p:attrNameLst>
                                          <p:attrName>style.visibility</p:attrName>
                                        </p:attrNameLst>
                                      </p:cBhvr>
                                      <p:to>
                                        <p:strVal val="hidden"/>
                                      </p:to>
                                    </p:set>
                                  </p:subTnLst>
                                </p:cTn>
                              </p:par>
                              <p:par>
                                <p:cTn id="67" presetID="10" presetClass="entr" presetSubtype="0" fill="hold" nodeType="withEffect">
                                  <p:stCondLst>
                                    <p:cond delay="1500"/>
                                  </p:stCondLst>
                                  <p:childTnLst>
                                    <p:set>
                                      <p:cBhvr>
                                        <p:cTn id="68" dur="1" fill="hold">
                                          <p:stCondLst>
                                            <p:cond delay="0"/>
                                          </p:stCondLst>
                                        </p:cTn>
                                        <p:tgtEl>
                                          <p:spTgt spid="167955"/>
                                        </p:tgtEl>
                                        <p:attrNameLst>
                                          <p:attrName>style.visibility</p:attrName>
                                        </p:attrNameLst>
                                      </p:cBhvr>
                                      <p:to>
                                        <p:strVal val="visible"/>
                                      </p:to>
                                    </p:set>
                                    <p:animEffect transition="in" filter="fade">
                                      <p:cBhvr>
                                        <p:cTn id="69" dur="500"/>
                                        <p:tgtEl>
                                          <p:spTgt spid="167955"/>
                                        </p:tgtEl>
                                      </p:cBhvr>
                                    </p:animEffect>
                                  </p:childTnLst>
                                </p:cTn>
                              </p:par>
                              <p:par>
                                <p:cTn id="70" presetID="35" presetClass="path" presetSubtype="0" repeatCount="indefinite" fill="hold" nodeType="withEffect">
                                  <p:stCondLst>
                                    <p:cond delay="1500"/>
                                  </p:stCondLst>
                                  <p:endCondLst>
                                    <p:cond evt="onNext" delay="0">
                                      <p:tgtEl>
                                        <p:sldTgt/>
                                      </p:tgtEl>
                                    </p:cond>
                                  </p:endCondLst>
                                  <p:childTnLst>
                                    <p:animMotion origin="layout" path="M -3.88889E-6 -3.33333E-6 L -0.09774 -0.02152 " pathEditMode="relative" rAng="0" ptsTypes="AA">
                                      <p:cBhvr>
                                        <p:cTn id="71" dur="500" fill="hold"/>
                                        <p:tgtEl>
                                          <p:spTgt spid="167955"/>
                                        </p:tgtEl>
                                        <p:attrNameLst>
                                          <p:attrName>ppt_x</p:attrName>
                                          <p:attrName>ppt_y</p:attrName>
                                        </p:attrNameLst>
                                      </p:cBhvr>
                                      <p:rCtr x="-4896" y="-1088"/>
                                    </p:animMotion>
                                  </p:childTnLst>
                                  <p:subTnLst>
                                    <p:set>
                                      <p:cBhvr override="childStyle">
                                        <p:cTn dur="1" fill="hold" display="0" masterRel="sameClick" afterEffect="1">
                                          <p:stCondLst>
                                            <p:cond evt="end" delay="0">
                                              <p:tn val="70"/>
                                            </p:cond>
                                          </p:stCondLst>
                                        </p:cTn>
                                        <p:tgtEl>
                                          <p:spTgt spid="167955"/>
                                        </p:tgtEl>
                                        <p:attrNameLst>
                                          <p:attrName>style.visibility</p:attrName>
                                        </p:attrNameLst>
                                      </p:cBhvr>
                                      <p:to>
                                        <p:strVal val="hidden"/>
                                      </p:to>
                                    </p:set>
                                  </p:subTnLst>
                                </p:cTn>
                              </p:par>
                              <p:par>
                                <p:cTn id="72" presetID="10" presetClass="entr" presetSubtype="0" fill="hold" nodeType="withEffect">
                                  <p:stCondLst>
                                    <p:cond delay="1000"/>
                                  </p:stCondLst>
                                  <p:childTnLst>
                                    <p:set>
                                      <p:cBhvr>
                                        <p:cTn id="73" dur="1" fill="hold">
                                          <p:stCondLst>
                                            <p:cond delay="0"/>
                                          </p:stCondLst>
                                        </p:cTn>
                                        <p:tgtEl>
                                          <p:spTgt spid="167956"/>
                                        </p:tgtEl>
                                        <p:attrNameLst>
                                          <p:attrName>style.visibility</p:attrName>
                                        </p:attrNameLst>
                                      </p:cBhvr>
                                      <p:to>
                                        <p:strVal val="visible"/>
                                      </p:to>
                                    </p:set>
                                    <p:animEffect transition="in" filter="fade">
                                      <p:cBhvr>
                                        <p:cTn id="74" dur="500"/>
                                        <p:tgtEl>
                                          <p:spTgt spid="167956"/>
                                        </p:tgtEl>
                                      </p:cBhvr>
                                    </p:animEffect>
                                  </p:childTnLst>
                                </p:cTn>
                              </p:par>
                              <p:par>
                                <p:cTn id="75" presetID="35" presetClass="path" presetSubtype="0" repeatCount="indefinite" fill="hold" nodeType="withEffect">
                                  <p:stCondLst>
                                    <p:cond delay="1000"/>
                                  </p:stCondLst>
                                  <p:endCondLst>
                                    <p:cond evt="onNext" delay="0">
                                      <p:tgtEl>
                                        <p:sldTgt/>
                                      </p:tgtEl>
                                    </p:cond>
                                  </p:endCondLst>
                                  <p:childTnLst>
                                    <p:animMotion origin="layout" path="M 3.33333E-6 3.33333E-6 L -0.05486 -0.1051 " pathEditMode="relative" rAng="0" ptsTypes="AA">
                                      <p:cBhvr>
                                        <p:cTn id="76" dur="500" fill="hold"/>
                                        <p:tgtEl>
                                          <p:spTgt spid="167956"/>
                                        </p:tgtEl>
                                        <p:attrNameLst>
                                          <p:attrName>ppt_x</p:attrName>
                                          <p:attrName>ppt_y</p:attrName>
                                        </p:attrNameLst>
                                      </p:cBhvr>
                                      <p:rCtr x="-2743" y="-5255"/>
                                    </p:animMotion>
                                  </p:childTnLst>
                                  <p:subTnLst>
                                    <p:set>
                                      <p:cBhvr override="childStyle">
                                        <p:cTn dur="1" fill="hold" display="0" masterRel="sameClick" afterEffect="1">
                                          <p:stCondLst>
                                            <p:cond evt="end" delay="0">
                                              <p:tn val="75"/>
                                            </p:cond>
                                          </p:stCondLst>
                                        </p:cTn>
                                        <p:tgtEl>
                                          <p:spTgt spid="167956"/>
                                        </p:tgtEl>
                                        <p:attrNameLst>
                                          <p:attrName>style.visibility</p:attrName>
                                        </p:attrNameLst>
                                      </p:cBhvr>
                                      <p:to>
                                        <p:strVal val="hidden"/>
                                      </p:to>
                                    </p:set>
                                  </p:subTnLst>
                                </p:cTn>
                              </p:par>
                              <p:par>
                                <p:cTn id="77" presetID="10" presetClass="entr" presetSubtype="0" fill="hold" nodeType="withEffect">
                                  <p:stCondLst>
                                    <p:cond delay="1000"/>
                                  </p:stCondLst>
                                  <p:childTnLst>
                                    <p:set>
                                      <p:cBhvr>
                                        <p:cTn id="78" dur="1" fill="hold">
                                          <p:stCondLst>
                                            <p:cond delay="0"/>
                                          </p:stCondLst>
                                        </p:cTn>
                                        <p:tgtEl>
                                          <p:spTgt spid="167957"/>
                                        </p:tgtEl>
                                        <p:attrNameLst>
                                          <p:attrName>style.visibility</p:attrName>
                                        </p:attrNameLst>
                                      </p:cBhvr>
                                      <p:to>
                                        <p:strVal val="visible"/>
                                      </p:to>
                                    </p:set>
                                    <p:animEffect transition="in" filter="fade">
                                      <p:cBhvr>
                                        <p:cTn id="79" dur="500"/>
                                        <p:tgtEl>
                                          <p:spTgt spid="167957"/>
                                        </p:tgtEl>
                                      </p:cBhvr>
                                    </p:animEffect>
                                  </p:childTnLst>
                                </p:cTn>
                              </p:par>
                              <p:par>
                                <p:cTn id="80" presetID="35" presetClass="path" presetSubtype="0" repeatCount="indefinite" fill="hold" nodeType="withEffect">
                                  <p:stCondLst>
                                    <p:cond delay="1000"/>
                                  </p:stCondLst>
                                  <p:endCondLst>
                                    <p:cond evt="onNext" delay="0">
                                      <p:tgtEl>
                                        <p:sldTgt/>
                                      </p:tgtEl>
                                    </p:cond>
                                  </p:endCondLst>
                                  <p:childTnLst>
                                    <p:animMotion origin="layout" path="M 3.33333E-6 -3.7037E-6 L -0.08924 0.08033 " pathEditMode="relative" rAng="0" ptsTypes="AA">
                                      <p:cBhvr>
                                        <p:cTn id="81" dur="500" fill="hold"/>
                                        <p:tgtEl>
                                          <p:spTgt spid="167957"/>
                                        </p:tgtEl>
                                        <p:attrNameLst>
                                          <p:attrName>ppt_x</p:attrName>
                                          <p:attrName>ppt_y</p:attrName>
                                        </p:attrNameLst>
                                      </p:cBhvr>
                                      <p:rCtr x="-4462" y="4005"/>
                                    </p:animMotion>
                                  </p:childTnLst>
                                  <p:subTnLst>
                                    <p:set>
                                      <p:cBhvr override="childStyle">
                                        <p:cTn dur="1" fill="hold" display="0" masterRel="sameClick" afterEffect="1">
                                          <p:stCondLst>
                                            <p:cond evt="end" delay="0">
                                              <p:tn val="80"/>
                                            </p:cond>
                                          </p:stCondLst>
                                        </p:cTn>
                                        <p:tgtEl>
                                          <p:spTgt spid="167957"/>
                                        </p:tgtEl>
                                        <p:attrNameLst>
                                          <p:attrName>style.visibility</p:attrName>
                                        </p:attrNameLst>
                                      </p:cBhvr>
                                      <p:to>
                                        <p:strVal val="hidden"/>
                                      </p:to>
                                    </p:set>
                                  </p:subTnLst>
                                </p:cTn>
                              </p:par>
                              <p:par>
                                <p:cTn id="82" presetID="10" presetClass="entr" presetSubtype="0" fill="hold" nodeType="withEffect">
                                  <p:stCondLst>
                                    <p:cond delay="1000"/>
                                  </p:stCondLst>
                                  <p:childTnLst>
                                    <p:set>
                                      <p:cBhvr>
                                        <p:cTn id="83" dur="1" fill="hold">
                                          <p:stCondLst>
                                            <p:cond delay="0"/>
                                          </p:stCondLst>
                                        </p:cTn>
                                        <p:tgtEl>
                                          <p:spTgt spid="167958"/>
                                        </p:tgtEl>
                                        <p:attrNameLst>
                                          <p:attrName>style.visibility</p:attrName>
                                        </p:attrNameLst>
                                      </p:cBhvr>
                                      <p:to>
                                        <p:strVal val="visible"/>
                                      </p:to>
                                    </p:set>
                                    <p:animEffect transition="in" filter="fade">
                                      <p:cBhvr>
                                        <p:cTn id="84" dur="500"/>
                                        <p:tgtEl>
                                          <p:spTgt spid="167958"/>
                                        </p:tgtEl>
                                      </p:cBhvr>
                                    </p:animEffect>
                                  </p:childTnLst>
                                </p:cTn>
                              </p:par>
                              <p:par>
                                <p:cTn id="85" presetID="35" presetClass="path" presetSubtype="0" repeatCount="indefinite" fill="hold" nodeType="withEffect">
                                  <p:stCondLst>
                                    <p:cond delay="1000"/>
                                  </p:stCondLst>
                                  <p:endCondLst>
                                    <p:cond evt="onNext" delay="0">
                                      <p:tgtEl>
                                        <p:sldTgt/>
                                      </p:tgtEl>
                                    </p:cond>
                                  </p:endCondLst>
                                  <p:childTnLst>
                                    <p:animMotion origin="layout" path="M 1.38889E-6 -2.59259E-6 L -0.05816 0.10486 " pathEditMode="relative" rAng="0" ptsTypes="AA">
                                      <p:cBhvr>
                                        <p:cTn id="86" dur="500" fill="hold"/>
                                        <p:tgtEl>
                                          <p:spTgt spid="167958"/>
                                        </p:tgtEl>
                                        <p:attrNameLst>
                                          <p:attrName>ppt_x</p:attrName>
                                          <p:attrName>ppt_y</p:attrName>
                                        </p:attrNameLst>
                                      </p:cBhvr>
                                      <p:rCtr x="-2917" y="5231"/>
                                    </p:animMotion>
                                  </p:childTnLst>
                                  <p:subTnLst>
                                    <p:set>
                                      <p:cBhvr override="childStyle">
                                        <p:cTn dur="1" fill="hold" display="0" masterRel="sameClick" afterEffect="1">
                                          <p:stCondLst>
                                            <p:cond evt="end" delay="0">
                                              <p:tn val="85"/>
                                            </p:cond>
                                          </p:stCondLst>
                                        </p:cTn>
                                        <p:tgtEl>
                                          <p:spTgt spid="1679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nimBg="1"/>
      <p:bldP spid="16797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rot="-5400000">
            <a:off x="2516981" y="257969"/>
            <a:ext cx="409575" cy="5665788"/>
          </a:xfrm>
          <a:custGeom>
            <a:avLst/>
            <a:gdLst>
              <a:gd name="T0" fmla="*/ 2147483647 w 21600"/>
              <a:gd name="T1" fmla="*/ 2147483647 h 21600"/>
              <a:gd name="T2" fmla="*/ 1396186849 w 21600"/>
              <a:gd name="T3" fmla="*/ 2147483647 h 21600"/>
              <a:gd name="T4" fmla="*/ 187582657 w 21600"/>
              <a:gd name="T5" fmla="*/ 2147483647 h 21600"/>
              <a:gd name="T6" fmla="*/ 1396186849 w 21600"/>
              <a:gd name="T7" fmla="*/ 0 h 21600"/>
              <a:gd name="T8" fmla="*/ 0 60000 65536"/>
              <a:gd name="T9" fmla="*/ 0 60000 65536"/>
              <a:gd name="T10" fmla="*/ 0 60000 65536"/>
              <a:gd name="T11" fmla="*/ 0 60000 65536"/>
              <a:gd name="T12" fmla="*/ 3251 w 21600"/>
              <a:gd name="T13" fmla="*/ 3251 h 21600"/>
              <a:gd name="T14" fmla="*/ 18349 w 21600"/>
              <a:gd name="T15" fmla="*/ 18349 h 21600"/>
            </a:gdLst>
            <a:ahLst/>
            <a:cxnLst>
              <a:cxn ang="T8">
                <a:pos x="T0" y="T1"/>
              </a:cxn>
              <a:cxn ang="T9">
                <a:pos x="T2" y="T3"/>
              </a:cxn>
              <a:cxn ang="T10">
                <a:pos x="T4" y="T5"/>
              </a:cxn>
              <a:cxn ang="T11">
                <a:pos x="T6" y="T7"/>
              </a:cxn>
            </a:cxnLst>
            <a:rect l="T12" t="T13" r="T14" b="T15"/>
            <a:pathLst>
              <a:path w="21600" h="21600">
                <a:moveTo>
                  <a:pt x="0" y="0"/>
                </a:moveTo>
                <a:lnTo>
                  <a:pt x="2902" y="21600"/>
                </a:lnTo>
                <a:lnTo>
                  <a:pt x="18698" y="21600"/>
                </a:lnTo>
                <a:lnTo>
                  <a:pt x="21600" y="0"/>
                </a:lnTo>
                <a:lnTo>
                  <a:pt x="0" y="0"/>
                </a:lnTo>
                <a:close/>
              </a:path>
            </a:pathLst>
          </a:custGeom>
          <a:solidFill>
            <a:srgbClr val="00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sp>
        <p:nvSpPr>
          <p:cNvPr id="30723" name="Oval 3"/>
          <p:cNvSpPr>
            <a:spLocks noChangeArrowheads="1"/>
          </p:cNvSpPr>
          <p:nvPr/>
        </p:nvSpPr>
        <p:spPr bwMode="auto">
          <a:xfrm>
            <a:off x="4165600" y="2014538"/>
            <a:ext cx="1436688" cy="2111375"/>
          </a:xfrm>
          <a:prstGeom prst="ellipse">
            <a:avLst/>
          </a:prstGeom>
          <a:solidFill>
            <a:srgbClr val="E1FFFF">
              <a:alpha val="61960"/>
            </a:srgbClr>
          </a:solidFill>
          <a:ln w="9525">
            <a:solidFill>
              <a:srgbClr val="33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0724" name="Line 4"/>
          <p:cNvSpPr>
            <a:spLocks noChangeShapeType="1"/>
          </p:cNvSpPr>
          <p:nvPr/>
        </p:nvSpPr>
        <p:spPr bwMode="auto">
          <a:xfrm>
            <a:off x="4860925" y="3879850"/>
            <a:ext cx="0" cy="2376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0725" name="Text Box 5"/>
          <p:cNvSpPr txBox="1">
            <a:spLocks noChangeArrowheads="1"/>
          </p:cNvSpPr>
          <p:nvPr/>
        </p:nvSpPr>
        <p:spPr bwMode="auto">
          <a:xfrm rot="-5400000">
            <a:off x="4718051" y="682625"/>
            <a:ext cx="48895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t>cella fotoelettrica</a:t>
            </a:r>
          </a:p>
        </p:txBody>
      </p:sp>
      <p:sp>
        <p:nvSpPr>
          <p:cNvPr id="30726" name="Line 6"/>
          <p:cNvSpPr>
            <a:spLocks noChangeShapeType="1"/>
          </p:cNvSpPr>
          <p:nvPr/>
        </p:nvSpPr>
        <p:spPr bwMode="auto">
          <a:xfrm>
            <a:off x="5603875" y="3071813"/>
            <a:ext cx="2095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0727" name="Arc 7"/>
          <p:cNvSpPr>
            <a:spLocks/>
          </p:cNvSpPr>
          <p:nvPr/>
        </p:nvSpPr>
        <p:spPr bwMode="auto">
          <a:xfrm>
            <a:off x="4860925" y="2054225"/>
            <a:ext cx="736600" cy="2022475"/>
          </a:xfrm>
          <a:custGeom>
            <a:avLst/>
            <a:gdLst>
              <a:gd name="T0" fmla="*/ 2147483647 w 21600"/>
              <a:gd name="T1" fmla="*/ 0 h 41699"/>
              <a:gd name="T2" fmla="*/ 2147483647 w 21600"/>
              <a:gd name="T3" fmla="*/ 2147483647 h 41699"/>
              <a:gd name="T4" fmla="*/ 0 w 21600"/>
              <a:gd name="T5" fmla="*/ 2147483647 h 41699"/>
              <a:gd name="T6" fmla="*/ 0 60000 65536"/>
              <a:gd name="T7" fmla="*/ 0 60000 65536"/>
              <a:gd name="T8" fmla="*/ 0 60000 65536"/>
            </a:gdLst>
            <a:ahLst/>
            <a:cxnLst>
              <a:cxn ang="T6">
                <a:pos x="T0" y="T1"/>
              </a:cxn>
              <a:cxn ang="T7">
                <a:pos x="T2" y="T3"/>
              </a:cxn>
              <a:cxn ang="T8">
                <a:pos x="T4" y="T5"/>
              </a:cxn>
            </a:cxnLst>
            <a:rect l="0" t="0" r="r" b="b"/>
            <a:pathLst>
              <a:path w="21600" h="41699" fill="none" extrusionOk="0">
                <a:moveTo>
                  <a:pt x="4733" y="-1"/>
                </a:moveTo>
                <a:cubicBezTo>
                  <a:pt x="14593" y="2214"/>
                  <a:pt x="21600" y="10969"/>
                  <a:pt x="21600" y="21075"/>
                </a:cubicBezTo>
                <a:cubicBezTo>
                  <a:pt x="21600" y="30531"/>
                  <a:pt x="15448" y="38888"/>
                  <a:pt x="6419" y="41699"/>
                </a:cubicBezTo>
              </a:path>
              <a:path w="21600" h="41699" stroke="0" extrusionOk="0">
                <a:moveTo>
                  <a:pt x="4733" y="-1"/>
                </a:moveTo>
                <a:cubicBezTo>
                  <a:pt x="14593" y="2214"/>
                  <a:pt x="21600" y="10969"/>
                  <a:pt x="21600" y="21075"/>
                </a:cubicBezTo>
                <a:cubicBezTo>
                  <a:pt x="21600" y="30531"/>
                  <a:pt x="15448" y="38888"/>
                  <a:pt x="6419" y="41699"/>
                </a:cubicBezTo>
                <a:lnTo>
                  <a:pt x="0" y="21075"/>
                </a:lnTo>
                <a:lnTo>
                  <a:pt x="4733" y="-1"/>
                </a:lnTo>
                <a:close/>
              </a:path>
            </a:pathLst>
          </a:custGeom>
          <a:noFill/>
          <a:ln w="762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0728" name="Oval 8"/>
          <p:cNvSpPr>
            <a:spLocks noChangeArrowheads="1"/>
          </p:cNvSpPr>
          <p:nvPr/>
        </p:nvSpPr>
        <p:spPr bwMode="auto">
          <a:xfrm>
            <a:off x="4635500" y="2209800"/>
            <a:ext cx="444500" cy="16764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0729" name="Line 9"/>
          <p:cNvSpPr>
            <a:spLocks noChangeShapeType="1"/>
          </p:cNvSpPr>
          <p:nvPr/>
        </p:nvSpPr>
        <p:spPr bwMode="auto">
          <a:xfrm>
            <a:off x="4868863" y="6237288"/>
            <a:ext cx="28051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0730" name="Oval 10"/>
          <p:cNvSpPr>
            <a:spLocks noChangeArrowheads="1"/>
          </p:cNvSpPr>
          <p:nvPr/>
        </p:nvSpPr>
        <p:spPr bwMode="auto">
          <a:xfrm>
            <a:off x="4565650" y="4810125"/>
            <a:ext cx="576263" cy="50165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b="1"/>
              <a:t>A</a:t>
            </a:r>
          </a:p>
        </p:txBody>
      </p:sp>
      <p:sp>
        <p:nvSpPr>
          <p:cNvPr id="30731" name="Rectangle 11"/>
          <p:cNvSpPr>
            <a:spLocks noChangeArrowheads="1"/>
          </p:cNvSpPr>
          <p:nvPr/>
        </p:nvSpPr>
        <p:spPr bwMode="auto">
          <a:xfrm>
            <a:off x="7991475" y="5026025"/>
            <a:ext cx="531813" cy="593725"/>
          </a:xfrm>
          <a:prstGeom prst="rect">
            <a:avLst/>
          </a:prstGeom>
          <a:solidFill>
            <a:srgbClr val="3366FF">
              <a:alpha val="7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68972" name="Picture 12"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0" y="30559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73" name="Picture 13"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813" y="2846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74" name="Picture 14"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988" y="306705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75" name="Picture 15"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638" y="323850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76" name="Picture 16"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813" y="313055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77" name="Picture 17"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225" y="291465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78" name="Picture 18"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813" y="31829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79" name="Picture 19"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175" y="33162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80" name="Picture 20"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0" y="30559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81" name="Picture 21"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575" y="31130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82" name="Picture 22"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575" y="298132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83" name="Picture 23"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638" y="3033713"/>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84" name="Picture 24"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050" y="327025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85" name="Picture 25"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1163" y="295910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86" name="Picture 26" descr="sfera b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0" y="295592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7" name="Rectangle 27"/>
          <p:cNvSpPr>
            <a:spLocks noChangeArrowheads="1"/>
          </p:cNvSpPr>
          <p:nvPr/>
        </p:nvSpPr>
        <p:spPr bwMode="auto">
          <a:xfrm>
            <a:off x="3970338" y="5026025"/>
            <a:ext cx="531812" cy="593725"/>
          </a:xfrm>
          <a:prstGeom prst="rect">
            <a:avLst/>
          </a:prstGeom>
          <a:solidFill>
            <a:srgbClr val="FF0000">
              <a:alpha val="7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0748" name="Text Box 28"/>
          <p:cNvSpPr txBox="1">
            <a:spLocks noChangeArrowheads="1"/>
          </p:cNvSpPr>
          <p:nvPr/>
        </p:nvSpPr>
        <p:spPr bwMode="auto">
          <a:xfrm>
            <a:off x="5589588" y="3006725"/>
            <a:ext cx="4143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3000">
                <a:latin typeface="Century Gothic" pitchFamily="34" charset="0"/>
              </a:rPr>
              <a:t>+</a:t>
            </a:r>
          </a:p>
        </p:txBody>
      </p:sp>
      <p:sp>
        <p:nvSpPr>
          <p:cNvPr id="30749" name="Text Box 29"/>
          <p:cNvSpPr txBox="1">
            <a:spLocks noChangeArrowheads="1"/>
          </p:cNvSpPr>
          <p:nvPr/>
        </p:nvSpPr>
        <p:spPr bwMode="auto">
          <a:xfrm>
            <a:off x="4475163" y="3789363"/>
            <a:ext cx="3746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3000">
                <a:latin typeface="Century Gothic" pitchFamily="34" charset="0"/>
              </a:rPr>
              <a:t>_</a:t>
            </a:r>
          </a:p>
        </p:txBody>
      </p:sp>
      <p:sp>
        <p:nvSpPr>
          <p:cNvPr id="30750" name="Text Box 30"/>
          <p:cNvSpPr txBox="1">
            <a:spLocks noChangeArrowheads="1"/>
          </p:cNvSpPr>
          <p:nvPr/>
        </p:nvSpPr>
        <p:spPr bwMode="auto">
          <a:xfrm>
            <a:off x="5630863" y="2633663"/>
            <a:ext cx="167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t>fotocatodo</a:t>
            </a:r>
          </a:p>
        </p:txBody>
      </p:sp>
      <p:sp>
        <p:nvSpPr>
          <p:cNvPr id="30751" name="Text Box 31"/>
          <p:cNvSpPr txBox="1">
            <a:spLocks noChangeArrowheads="1"/>
          </p:cNvSpPr>
          <p:nvPr/>
        </p:nvSpPr>
        <p:spPr bwMode="auto">
          <a:xfrm>
            <a:off x="4903788" y="4257675"/>
            <a:ext cx="132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t>anodo</a:t>
            </a:r>
          </a:p>
        </p:txBody>
      </p:sp>
      <p:sp>
        <p:nvSpPr>
          <p:cNvPr id="30752" name="Line 32"/>
          <p:cNvSpPr>
            <a:spLocks noChangeShapeType="1"/>
          </p:cNvSpPr>
          <p:nvPr/>
        </p:nvSpPr>
        <p:spPr bwMode="auto">
          <a:xfrm>
            <a:off x="7681913" y="3086100"/>
            <a:ext cx="0" cy="17700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0753" name="Line 33"/>
          <p:cNvSpPr>
            <a:spLocks noChangeShapeType="1"/>
          </p:cNvSpPr>
          <p:nvPr/>
        </p:nvSpPr>
        <p:spPr bwMode="auto">
          <a:xfrm>
            <a:off x="7491413" y="4848225"/>
            <a:ext cx="3841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0754" name="Line 34"/>
          <p:cNvSpPr>
            <a:spLocks noChangeShapeType="1"/>
          </p:cNvSpPr>
          <p:nvPr/>
        </p:nvSpPr>
        <p:spPr bwMode="auto">
          <a:xfrm>
            <a:off x="7588250" y="4954588"/>
            <a:ext cx="1905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0755" name="Line 35"/>
          <p:cNvSpPr>
            <a:spLocks noChangeShapeType="1"/>
          </p:cNvSpPr>
          <p:nvPr/>
        </p:nvSpPr>
        <p:spPr bwMode="auto">
          <a:xfrm flipH="1">
            <a:off x="7681913" y="4954588"/>
            <a:ext cx="9525" cy="1303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0756" name="Rectangle 36"/>
          <p:cNvSpPr>
            <a:spLocks noGrp="1" noChangeArrowheads="1"/>
          </p:cNvSpPr>
          <p:nvPr>
            <p:ph type="title"/>
          </p:nvPr>
        </p:nvSpPr>
        <p:spPr>
          <a:noFill/>
        </p:spPr>
        <p:txBody>
          <a:bodyPr/>
          <a:lstStyle/>
          <a:p>
            <a:pPr algn="l" eaLnBrk="1" hangingPunct="1"/>
            <a:r>
              <a:rPr lang="it-IT" smtClean="0"/>
              <a:t>Misura di h</a:t>
            </a:r>
          </a:p>
        </p:txBody>
      </p:sp>
      <p:sp>
        <p:nvSpPr>
          <p:cNvPr id="30757" name="Line 37"/>
          <p:cNvSpPr>
            <a:spLocks noChangeShapeType="1"/>
          </p:cNvSpPr>
          <p:nvPr/>
        </p:nvSpPr>
        <p:spPr bwMode="auto">
          <a:xfrm flipV="1">
            <a:off x="3965575" y="4079875"/>
            <a:ext cx="0" cy="154305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0758" name="Line 38"/>
          <p:cNvSpPr>
            <a:spLocks noChangeShapeType="1"/>
          </p:cNvSpPr>
          <p:nvPr/>
        </p:nvSpPr>
        <p:spPr bwMode="auto">
          <a:xfrm flipV="1">
            <a:off x="7977188" y="4078288"/>
            <a:ext cx="0" cy="154305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0759" name="Line 39"/>
          <p:cNvSpPr>
            <a:spLocks noChangeShapeType="1"/>
          </p:cNvSpPr>
          <p:nvPr/>
        </p:nvSpPr>
        <p:spPr bwMode="auto">
          <a:xfrm flipH="1">
            <a:off x="7824788" y="5643563"/>
            <a:ext cx="9001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0760" name="Line 40"/>
          <p:cNvSpPr>
            <a:spLocks noChangeShapeType="1"/>
          </p:cNvSpPr>
          <p:nvPr/>
        </p:nvSpPr>
        <p:spPr bwMode="auto">
          <a:xfrm flipH="1">
            <a:off x="3765550" y="5641975"/>
            <a:ext cx="9001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0761" name="Rectangle 41"/>
          <p:cNvSpPr>
            <a:spLocks noChangeArrowheads="1"/>
          </p:cNvSpPr>
          <p:nvPr/>
        </p:nvSpPr>
        <p:spPr bwMode="auto">
          <a:xfrm>
            <a:off x="3546475" y="4141788"/>
            <a:ext cx="444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indent="190500" algn="just"/>
            <a:r>
              <a:rPr lang="it-IT" sz="2000" b="1"/>
              <a:t>i</a:t>
            </a:r>
          </a:p>
        </p:txBody>
      </p:sp>
      <p:sp>
        <p:nvSpPr>
          <p:cNvPr id="30762" name="Rectangle 42"/>
          <p:cNvSpPr>
            <a:spLocks noChangeArrowheads="1"/>
          </p:cNvSpPr>
          <p:nvPr/>
        </p:nvSpPr>
        <p:spPr bwMode="auto">
          <a:xfrm>
            <a:off x="7472363" y="4130675"/>
            <a:ext cx="544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indent="190500" algn="just"/>
            <a:r>
              <a:rPr lang="it-IT" sz="2000" b="1"/>
              <a:t>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1000"/>
                                  </p:stCondLst>
                                  <p:childTnLst>
                                    <p:set>
                                      <p:cBhvr>
                                        <p:cTn id="6" dur="1" fill="hold">
                                          <p:stCondLst>
                                            <p:cond delay="0"/>
                                          </p:stCondLst>
                                        </p:cTn>
                                        <p:tgtEl>
                                          <p:spTgt spid="168972"/>
                                        </p:tgtEl>
                                        <p:attrNameLst>
                                          <p:attrName>style.visibility</p:attrName>
                                        </p:attrNameLst>
                                      </p:cBhvr>
                                      <p:to>
                                        <p:strVal val="visible"/>
                                      </p:to>
                                    </p:set>
                                    <p:animEffect transition="in" filter="fade">
                                      <p:cBhvr>
                                        <p:cTn id="7" dur="500"/>
                                        <p:tgtEl>
                                          <p:spTgt spid="168972"/>
                                        </p:tgtEl>
                                      </p:cBhvr>
                                    </p:animEffect>
                                  </p:childTnLst>
                                </p:cTn>
                              </p:par>
                              <p:par>
                                <p:cTn id="8" presetID="35" presetClass="path" presetSubtype="0" repeatCount="indefinite" decel="50000" fill="hold" nodeType="withEffect">
                                  <p:stCondLst>
                                    <p:cond delay="0"/>
                                  </p:stCondLst>
                                  <p:endCondLst>
                                    <p:cond evt="onNext" delay="0">
                                      <p:tgtEl>
                                        <p:sldTgt/>
                                      </p:tgtEl>
                                    </p:cond>
                                  </p:endCondLst>
                                  <p:childTnLst>
                                    <p:animMotion origin="layout" path="M -3.88889E-6 3.7037E-6 L -0.08698 -0.06574 " pathEditMode="relative" rAng="0" ptsTypes="AA">
                                      <p:cBhvr>
                                        <p:cTn id="9" dur="1000" fill="hold"/>
                                        <p:tgtEl>
                                          <p:spTgt spid="168972"/>
                                        </p:tgtEl>
                                        <p:attrNameLst>
                                          <p:attrName>ppt_x</p:attrName>
                                          <p:attrName>ppt_y</p:attrName>
                                        </p:attrNameLst>
                                      </p:cBhvr>
                                      <p:rCtr x="-4358" y="-3287"/>
                                    </p:animMotion>
                                  </p:childTnLst>
                                  <p:subTnLst>
                                    <p:set>
                                      <p:cBhvr override="childStyle">
                                        <p:cTn dur="1" fill="hold" display="0" masterRel="sameClick" afterEffect="1">
                                          <p:stCondLst>
                                            <p:cond evt="end" delay="0">
                                              <p:tn val="8"/>
                                            </p:cond>
                                          </p:stCondLst>
                                        </p:cTn>
                                        <p:tgtEl>
                                          <p:spTgt spid="168972"/>
                                        </p:tgtEl>
                                        <p:attrNameLst>
                                          <p:attrName>style.visibility</p:attrName>
                                        </p:attrNameLst>
                                      </p:cBhvr>
                                      <p:to>
                                        <p:strVal val="hidden"/>
                                      </p:to>
                                    </p:set>
                                  </p:subTnLst>
                                </p:cTn>
                              </p:par>
                              <p:par>
                                <p:cTn id="10" presetID="10" presetClass="entr" presetSubtype="0" fill="hold" nodeType="withEffect">
                                  <p:stCondLst>
                                    <p:cond delay="300"/>
                                  </p:stCondLst>
                                  <p:childTnLst>
                                    <p:set>
                                      <p:cBhvr>
                                        <p:cTn id="11" dur="1" fill="hold">
                                          <p:stCondLst>
                                            <p:cond delay="0"/>
                                          </p:stCondLst>
                                        </p:cTn>
                                        <p:tgtEl>
                                          <p:spTgt spid="168973"/>
                                        </p:tgtEl>
                                        <p:attrNameLst>
                                          <p:attrName>style.visibility</p:attrName>
                                        </p:attrNameLst>
                                      </p:cBhvr>
                                      <p:to>
                                        <p:strVal val="visible"/>
                                      </p:to>
                                    </p:set>
                                    <p:animEffect transition="in" filter="fade">
                                      <p:cBhvr>
                                        <p:cTn id="12" dur="500"/>
                                        <p:tgtEl>
                                          <p:spTgt spid="168973"/>
                                        </p:tgtEl>
                                      </p:cBhvr>
                                    </p:animEffect>
                                  </p:childTnLst>
                                </p:cTn>
                              </p:par>
                              <p:par>
                                <p:cTn id="13" presetID="35" presetClass="path" presetSubtype="0" repeatCount="indefinite" decel="50000" fill="hold" nodeType="withEffect">
                                  <p:stCondLst>
                                    <p:cond delay="300"/>
                                  </p:stCondLst>
                                  <p:endCondLst>
                                    <p:cond evt="onNext" delay="0">
                                      <p:tgtEl>
                                        <p:sldTgt/>
                                      </p:tgtEl>
                                    </p:cond>
                                  </p:endCondLst>
                                  <p:childTnLst>
                                    <p:animMotion origin="layout" path="M 4.16667E-6 2.22222E-6 L -0.04844 -0.04375 " pathEditMode="relative" rAng="0" ptsTypes="AA">
                                      <p:cBhvr>
                                        <p:cTn id="14" dur="1000" fill="hold"/>
                                        <p:tgtEl>
                                          <p:spTgt spid="168973"/>
                                        </p:tgtEl>
                                        <p:attrNameLst>
                                          <p:attrName>ppt_x</p:attrName>
                                          <p:attrName>ppt_y</p:attrName>
                                        </p:attrNameLst>
                                      </p:cBhvr>
                                      <p:rCtr x="-2431" y="-2199"/>
                                    </p:animMotion>
                                  </p:childTnLst>
                                  <p:subTnLst>
                                    <p:set>
                                      <p:cBhvr override="childStyle">
                                        <p:cTn dur="1" fill="hold" display="0" masterRel="sameClick" afterEffect="1">
                                          <p:stCondLst>
                                            <p:cond evt="end" delay="0">
                                              <p:tn val="13"/>
                                            </p:cond>
                                          </p:stCondLst>
                                        </p:cTn>
                                        <p:tgtEl>
                                          <p:spTgt spid="168973"/>
                                        </p:tgtEl>
                                        <p:attrNameLst>
                                          <p:attrName>style.visibility</p:attrName>
                                        </p:attrNameLst>
                                      </p:cBhvr>
                                      <p:to>
                                        <p:strVal val="hidden"/>
                                      </p:to>
                                    </p:set>
                                  </p:subTnLst>
                                </p:cTn>
                              </p:par>
                              <p:par>
                                <p:cTn id="15" presetID="10" presetClass="entr" presetSubtype="0" fill="hold" nodeType="withEffect">
                                  <p:stCondLst>
                                    <p:cond delay="500"/>
                                  </p:stCondLst>
                                  <p:childTnLst>
                                    <p:set>
                                      <p:cBhvr>
                                        <p:cTn id="16" dur="1" fill="hold">
                                          <p:stCondLst>
                                            <p:cond delay="0"/>
                                          </p:stCondLst>
                                        </p:cTn>
                                        <p:tgtEl>
                                          <p:spTgt spid="168986"/>
                                        </p:tgtEl>
                                        <p:attrNameLst>
                                          <p:attrName>style.visibility</p:attrName>
                                        </p:attrNameLst>
                                      </p:cBhvr>
                                      <p:to>
                                        <p:strVal val="visible"/>
                                      </p:to>
                                    </p:set>
                                    <p:animEffect transition="in" filter="fade">
                                      <p:cBhvr>
                                        <p:cTn id="17" dur="500"/>
                                        <p:tgtEl>
                                          <p:spTgt spid="168986"/>
                                        </p:tgtEl>
                                      </p:cBhvr>
                                    </p:animEffect>
                                  </p:childTnLst>
                                </p:cTn>
                              </p:par>
                              <p:par>
                                <p:cTn id="18" presetID="35" presetClass="path" presetSubtype="0" repeatCount="indefinite" decel="50000" fill="hold" nodeType="withEffect">
                                  <p:stCondLst>
                                    <p:cond delay="500"/>
                                  </p:stCondLst>
                                  <p:endCondLst>
                                    <p:cond evt="onNext" delay="0">
                                      <p:tgtEl>
                                        <p:sldTgt/>
                                      </p:tgtEl>
                                    </p:cond>
                                  </p:endCondLst>
                                  <p:childTnLst>
                                    <p:animMotion origin="layout" path="M -3.88889E-6 0 L -0.04722 -0.0044 " pathEditMode="relative" rAng="0" ptsTypes="AA">
                                      <p:cBhvr>
                                        <p:cTn id="19" dur="1000" fill="hold"/>
                                        <p:tgtEl>
                                          <p:spTgt spid="168986"/>
                                        </p:tgtEl>
                                        <p:attrNameLst>
                                          <p:attrName>ppt_x</p:attrName>
                                          <p:attrName>ppt_y</p:attrName>
                                        </p:attrNameLst>
                                      </p:cBhvr>
                                      <p:rCtr x="-2361" y="-231"/>
                                    </p:animMotion>
                                  </p:childTnLst>
                                  <p:subTnLst>
                                    <p:set>
                                      <p:cBhvr override="childStyle">
                                        <p:cTn dur="1" fill="hold" display="0" masterRel="sameClick" afterEffect="1">
                                          <p:stCondLst>
                                            <p:cond evt="end" delay="0">
                                              <p:tn val="18"/>
                                            </p:cond>
                                          </p:stCondLst>
                                        </p:cTn>
                                        <p:tgtEl>
                                          <p:spTgt spid="168986"/>
                                        </p:tgtEl>
                                        <p:attrNameLst>
                                          <p:attrName>style.visibility</p:attrName>
                                        </p:attrNameLst>
                                      </p:cBhvr>
                                      <p:to>
                                        <p:strVal val="hidden"/>
                                      </p:to>
                                    </p:set>
                                  </p:subTnLst>
                                </p:cTn>
                              </p:par>
                              <p:par>
                                <p:cTn id="20" presetID="10" presetClass="entr" presetSubtype="0" fill="hold" nodeType="withEffect">
                                  <p:stCondLst>
                                    <p:cond delay="500"/>
                                  </p:stCondLst>
                                  <p:childTnLst>
                                    <p:set>
                                      <p:cBhvr>
                                        <p:cTn id="21" dur="1" fill="hold">
                                          <p:stCondLst>
                                            <p:cond delay="0"/>
                                          </p:stCondLst>
                                        </p:cTn>
                                        <p:tgtEl>
                                          <p:spTgt spid="168974"/>
                                        </p:tgtEl>
                                        <p:attrNameLst>
                                          <p:attrName>style.visibility</p:attrName>
                                        </p:attrNameLst>
                                      </p:cBhvr>
                                      <p:to>
                                        <p:strVal val="visible"/>
                                      </p:to>
                                    </p:set>
                                    <p:animEffect transition="in" filter="fade">
                                      <p:cBhvr>
                                        <p:cTn id="22" dur="500"/>
                                        <p:tgtEl>
                                          <p:spTgt spid="168974"/>
                                        </p:tgtEl>
                                      </p:cBhvr>
                                    </p:animEffect>
                                  </p:childTnLst>
                                </p:cTn>
                              </p:par>
                              <p:par>
                                <p:cTn id="23" presetID="35" presetClass="path" presetSubtype="0" repeatCount="indefinite" decel="50000" fill="hold" nodeType="withEffect">
                                  <p:stCondLst>
                                    <p:cond delay="500"/>
                                  </p:stCondLst>
                                  <p:endCondLst>
                                    <p:cond evt="onNext" delay="0">
                                      <p:tgtEl>
                                        <p:sldTgt/>
                                      </p:tgtEl>
                                    </p:cond>
                                  </p:endCondLst>
                                  <p:childTnLst>
                                    <p:animMotion origin="layout" path="M -3.05556E-6 -3.7037E-6 L -0.04948 0.0544 " pathEditMode="relative" rAng="0" ptsTypes="AA">
                                      <p:cBhvr>
                                        <p:cTn id="24" dur="1000" fill="hold"/>
                                        <p:tgtEl>
                                          <p:spTgt spid="168974"/>
                                        </p:tgtEl>
                                        <p:attrNameLst>
                                          <p:attrName>ppt_x</p:attrName>
                                          <p:attrName>ppt_y</p:attrName>
                                        </p:attrNameLst>
                                      </p:cBhvr>
                                      <p:rCtr x="-2483" y="2708"/>
                                    </p:animMotion>
                                  </p:childTnLst>
                                  <p:subTnLst>
                                    <p:set>
                                      <p:cBhvr override="childStyle">
                                        <p:cTn dur="1" fill="hold" display="0" masterRel="sameClick" afterEffect="1">
                                          <p:stCondLst>
                                            <p:cond evt="end" delay="0">
                                              <p:tn val="23"/>
                                            </p:cond>
                                          </p:stCondLst>
                                        </p:cTn>
                                        <p:tgtEl>
                                          <p:spTgt spid="168974"/>
                                        </p:tgtEl>
                                        <p:attrNameLst>
                                          <p:attrName>style.visibility</p:attrName>
                                        </p:attrNameLst>
                                      </p:cBhvr>
                                      <p:to>
                                        <p:strVal val="hidden"/>
                                      </p:to>
                                    </p:set>
                                  </p:subTnLst>
                                </p:cTn>
                              </p:par>
                              <p:par>
                                <p:cTn id="25" presetID="10" presetClass="entr" presetSubtype="0" fill="hold" nodeType="withEffect">
                                  <p:stCondLst>
                                    <p:cond delay="200"/>
                                  </p:stCondLst>
                                  <p:childTnLst>
                                    <p:set>
                                      <p:cBhvr>
                                        <p:cTn id="26" dur="1" fill="hold">
                                          <p:stCondLst>
                                            <p:cond delay="0"/>
                                          </p:stCondLst>
                                        </p:cTn>
                                        <p:tgtEl>
                                          <p:spTgt spid="168975"/>
                                        </p:tgtEl>
                                        <p:attrNameLst>
                                          <p:attrName>style.visibility</p:attrName>
                                        </p:attrNameLst>
                                      </p:cBhvr>
                                      <p:to>
                                        <p:strVal val="visible"/>
                                      </p:to>
                                    </p:set>
                                    <p:animEffect transition="in" filter="fade">
                                      <p:cBhvr>
                                        <p:cTn id="27" dur="500"/>
                                        <p:tgtEl>
                                          <p:spTgt spid="168975"/>
                                        </p:tgtEl>
                                      </p:cBhvr>
                                    </p:animEffect>
                                  </p:childTnLst>
                                </p:cTn>
                              </p:par>
                              <p:par>
                                <p:cTn id="28" presetID="35" presetClass="path" presetSubtype="0" repeatCount="indefinite" decel="50000" fill="hold" nodeType="withEffect">
                                  <p:stCondLst>
                                    <p:cond delay="200"/>
                                  </p:stCondLst>
                                  <p:endCondLst>
                                    <p:cond evt="onNext" delay="0">
                                      <p:tgtEl>
                                        <p:sldTgt/>
                                      </p:tgtEl>
                                    </p:cond>
                                  </p:endCondLst>
                                  <p:childTnLst>
                                    <p:animMotion origin="layout" path="M 1.38889E-6 -3.7037E-6 L -0.04705 0.00417 " pathEditMode="relative" rAng="0" ptsTypes="AA">
                                      <p:cBhvr>
                                        <p:cTn id="29" dur="1000" fill="hold"/>
                                        <p:tgtEl>
                                          <p:spTgt spid="168975"/>
                                        </p:tgtEl>
                                        <p:attrNameLst>
                                          <p:attrName>ppt_x</p:attrName>
                                          <p:attrName>ppt_y</p:attrName>
                                        </p:attrNameLst>
                                      </p:cBhvr>
                                      <p:rCtr x="-2361" y="208"/>
                                    </p:animMotion>
                                  </p:childTnLst>
                                  <p:subTnLst>
                                    <p:set>
                                      <p:cBhvr override="childStyle">
                                        <p:cTn dur="1" fill="hold" display="0" masterRel="sameClick" afterEffect="1">
                                          <p:stCondLst>
                                            <p:cond evt="end" delay="0">
                                              <p:tn val="28"/>
                                            </p:cond>
                                          </p:stCondLst>
                                        </p:cTn>
                                        <p:tgtEl>
                                          <p:spTgt spid="168975"/>
                                        </p:tgtEl>
                                        <p:attrNameLst>
                                          <p:attrName>style.visibility</p:attrName>
                                        </p:attrNameLst>
                                      </p:cBhvr>
                                      <p:to>
                                        <p:strVal val="hidden"/>
                                      </p:to>
                                    </p:set>
                                  </p:subTnLst>
                                </p:cTn>
                              </p:par>
                              <p:par>
                                <p:cTn id="30" presetID="10" presetClass="entr" presetSubtype="0" fill="hold" nodeType="withEffect">
                                  <p:stCondLst>
                                    <p:cond delay="500"/>
                                  </p:stCondLst>
                                  <p:childTnLst>
                                    <p:set>
                                      <p:cBhvr>
                                        <p:cTn id="31" dur="1" fill="hold">
                                          <p:stCondLst>
                                            <p:cond delay="0"/>
                                          </p:stCondLst>
                                        </p:cTn>
                                        <p:tgtEl>
                                          <p:spTgt spid="168984"/>
                                        </p:tgtEl>
                                        <p:attrNameLst>
                                          <p:attrName>style.visibility</p:attrName>
                                        </p:attrNameLst>
                                      </p:cBhvr>
                                      <p:to>
                                        <p:strVal val="visible"/>
                                      </p:to>
                                    </p:set>
                                    <p:animEffect transition="in" filter="fade">
                                      <p:cBhvr>
                                        <p:cTn id="32" dur="500"/>
                                        <p:tgtEl>
                                          <p:spTgt spid="168984"/>
                                        </p:tgtEl>
                                      </p:cBhvr>
                                    </p:animEffect>
                                  </p:childTnLst>
                                </p:cTn>
                              </p:par>
                              <p:par>
                                <p:cTn id="33" presetID="35" presetClass="path" presetSubtype="0" repeatCount="indefinite" decel="50000" fill="hold" nodeType="withEffect">
                                  <p:stCondLst>
                                    <p:cond delay="500"/>
                                  </p:stCondLst>
                                  <p:endCondLst>
                                    <p:cond evt="onNext" delay="0">
                                      <p:tgtEl>
                                        <p:sldTgt/>
                                      </p:tgtEl>
                                    </p:cond>
                                  </p:endCondLst>
                                  <p:childTnLst>
                                    <p:animMotion origin="layout" path="M 5E-6 -3.33333E-6 L -0.09167 0.02292 " pathEditMode="relative" rAng="0" ptsTypes="AA">
                                      <p:cBhvr>
                                        <p:cTn id="34" dur="1000" fill="hold"/>
                                        <p:tgtEl>
                                          <p:spTgt spid="168984"/>
                                        </p:tgtEl>
                                        <p:attrNameLst>
                                          <p:attrName>ppt_x</p:attrName>
                                          <p:attrName>ppt_y</p:attrName>
                                        </p:attrNameLst>
                                      </p:cBhvr>
                                      <p:rCtr x="-4583" y="1134"/>
                                    </p:animMotion>
                                  </p:childTnLst>
                                  <p:subTnLst>
                                    <p:set>
                                      <p:cBhvr override="childStyle">
                                        <p:cTn dur="1" fill="hold" display="0" masterRel="sameClick" afterEffect="1">
                                          <p:stCondLst>
                                            <p:cond evt="end" delay="0">
                                              <p:tn val="33"/>
                                            </p:cond>
                                          </p:stCondLst>
                                        </p:cTn>
                                        <p:tgtEl>
                                          <p:spTgt spid="168984"/>
                                        </p:tgtEl>
                                        <p:attrNameLst>
                                          <p:attrName>style.visibility</p:attrName>
                                        </p:attrNameLst>
                                      </p:cBhvr>
                                      <p:to>
                                        <p:strVal val="hidden"/>
                                      </p:to>
                                    </p:set>
                                  </p:subTnLst>
                                </p:cTn>
                              </p:par>
                              <p:par>
                                <p:cTn id="35" presetID="10" presetClass="entr" presetSubtype="0" fill="hold" nodeType="withEffect">
                                  <p:stCondLst>
                                    <p:cond delay="100"/>
                                  </p:stCondLst>
                                  <p:childTnLst>
                                    <p:set>
                                      <p:cBhvr>
                                        <p:cTn id="36" dur="1" fill="hold">
                                          <p:stCondLst>
                                            <p:cond delay="0"/>
                                          </p:stCondLst>
                                        </p:cTn>
                                        <p:tgtEl>
                                          <p:spTgt spid="168976"/>
                                        </p:tgtEl>
                                        <p:attrNameLst>
                                          <p:attrName>style.visibility</p:attrName>
                                        </p:attrNameLst>
                                      </p:cBhvr>
                                      <p:to>
                                        <p:strVal val="visible"/>
                                      </p:to>
                                    </p:set>
                                    <p:animEffect transition="in" filter="fade">
                                      <p:cBhvr>
                                        <p:cTn id="37" dur="500"/>
                                        <p:tgtEl>
                                          <p:spTgt spid="168976"/>
                                        </p:tgtEl>
                                      </p:cBhvr>
                                    </p:animEffect>
                                  </p:childTnLst>
                                </p:cTn>
                              </p:par>
                              <p:par>
                                <p:cTn id="38" presetID="35" presetClass="path" presetSubtype="0" repeatCount="indefinite" decel="50000" fill="hold" nodeType="withEffect">
                                  <p:stCondLst>
                                    <p:cond delay="100"/>
                                  </p:stCondLst>
                                  <p:endCondLst>
                                    <p:cond evt="onNext" delay="0">
                                      <p:tgtEl>
                                        <p:sldTgt/>
                                      </p:tgtEl>
                                    </p:cond>
                                  </p:endCondLst>
                                  <p:childTnLst>
                                    <p:animMotion origin="layout" path="M 4.16667E-6 -2.96296E-6 L -0.08872 -0.09815 " pathEditMode="relative" rAng="0" ptsTypes="AA">
                                      <p:cBhvr>
                                        <p:cTn id="39" dur="1000" fill="hold"/>
                                        <p:tgtEl>
                                          <p:spTgt spid="168976"/>
                                        </p:tgtEl>
                                        <p:attrNameLst>
                                          <p:attrName>ppt_x</p:attrName>
                                          <p:attrName>ppt_y</p:attrName>
                                        </p:attrNameLst>
                                      </p:cBhvr>
                                      <p:rCtr x="-4444" y="-4907"/>
                                    </p:animMotion>
                                  </p:childTnLst>
                                  <p:subTnLst>
                                    <p:set>
                                      <p:cBhvr override="childStyle">
                                        <p:cTn dur="1" fill="hold" display="0" masterRel="sameClick" afterEffect="1">
                                          <p:stCondLst>
                                            <p:cond evt="end" delay="0">
                                              <p:tn val="38"/>
                                            </p:cond>
                                          </p:stCondLst>
                                        </p:cTn>
                                        <p:tgtEl>
                                          <p:spTgt spid="168976"/>
                                        </p:tgtEl>
                                        <p:attrNameLst>
                                          <p:attrName>style.visibility</p:attrName>
                                        </p:attrNameLst>
                                      </p:cBhvr>
                                      <p:to>
                                        <p:strVal val="hidden"/>
                                      </p:to>
                                    </p:set>
                                  </p:subTnLst>
                                </p:cTn>
                              </p:par>
                              <p:par>
                                <p:cTn id="40" presetID="10" presetClass="entr" presetSubtype="0" fill="hold" nodeType="withEffect">
                                  <p:stCondLst>
                                    <p:cond delay="1100"/>
                                  </p:stCondLst>
                                  <p:childTnLst>
                                    <p:set>
                                      <p:cBhvr>
                                        <p:cTn id="41" dur="1" fill="hold">
                                          <p:stCondLst>
                                            <p:cond delay="0"/>
                                          </p:stCondLst>
                                        </p:cTn>
                                        <p:tgtEl>
                                          <p:spTgt spid="168985"/>
                                        </p:tgtEl>
                                        <p:attrNameLst>
                                          <p:attrName>style.visibility</p:attrName>
                                        </p:attrNameLst>
                                      </p:cBhvr>
                                      <p:to>
                                        <p:strVal val="visible"/>
                                      </p:to>
                                    </p:set>
                                    <p:animEffect transition="in" filter="fade">
                                      <p:cBhvr>
                                        <p:cTn id="42" dur="500"/>
                                        <p:tgtEl>
                                          <p:spTgt spid="168985"/>
                                        </p:tgtEl>
                                      </p:cBhvr>
                                    </p:animEffect>
                                  </p:childTnLst>
                                </p:cTn>
                              </p:par>
                              <p:par>
                                <p:cTn id="43" presetID="35" presetClass="path" presetSubtype="0" repeatCount="indefinite" decel="50000" fill="hold" nodeType="withEffect">
                                  <p:stCondLst>
                                    <p:cond delay="500"/>
                                  </p:stCondLst>
                                  <p:endCondLst>
                                    <p:cond evt="onNext" delay="0">
                                      <p:tgtEl>
                                        <p:sldTgt/>
                                      </p:tgtEl>
                                    </p:cond>
                                  </p:endCondLst>
                                  <p:childTnLst>
                                    <p:animMotion origin="layout" path="M -2.77778E-7 -2.96296E-6 L -0.09219 -0.03565 " pathEditMode="relative" rAng="0" ptsTypes="AA">
                                      <p:cBhvr>
                                        <p:cTn id="44" dur="1000" fill="hold"/>
                                        <p:tgtEl>
                                          <p:spTgt spid="168985"/>
                                        </p:tgtEl>
                                        <p:attrNameLst>
                                          <p:attrName>ppt_x</p:attrName>
                                          <p:attrName>ppt_y</p:attrName>
                                        </p:attrNameLst>
                                      </p:cBhvr>
                                      <p:rCtr x="-4618" y="-1782"/>
                                    </p:animMotion>
                                  </p:childTnLst>
                                  <p:subTnLst>
                                    <p:set>
                                      <p:cBhvr override="childStyle">
                                        <p:cTn dur="1" fill="hold" display="0" masterRel="sameClick" afterEffect="1">
                                          <p:stCondLst>
                                            <p:cond evt="end" delay="0">
                                              <p:tn val="43"/>
                                            </p:cond>
                                          </p:stCondLst>
                                        </p:cTn>
                                        <p:tgtEl>
                                          <p:spTgt spid="168985"/>
                                        </p:tgtEl>
                                        <p:attrNameLst>
                                          <p:attrName>style.visibility</p:attrName>
                                        </p:attrNameLst>
                                      </p:cBhvr>
                                      <p:to>
                                        <p:strVal val="hidden"/>
                                      </p:to>
                                    </p:set>
                                  </p:subTnLst>
                                </p:cTn>
                              </p:par>
                              <p:par>
                                <p:cTn id="45" presetID="10" presetClass="entr" presetSubtype="0" fill="hold" nodeType="withEffect">
                                  <p:stCondLst>
                                    <p:cond delay="1500"/>
                                  </p:stCondLst>
                                  <p:childTnLst>
                                    <p:set>
                                      <p:cBhvr>
                                        <p:cTn id="46" dur="1" fill="hold">
                                          <p:stCondLst>
                                            <p:cond delay="0"/>
                                          </p:stCondLst>
                                        </p:cTn>
                                        <p:tgtEl>
                                          <p:spTgt spid="168977"/>
                                        </p:tgtEl>
                                        <p:attrNameLst>
                                          <p:attrName>style.visibility</p:attrName>
                                        </p:attrNameLst>
                                      </p:cBhvr>
                                      <p:to>
                                        <p:strVal val="visible"/>
                                      </p:to>
                                    </p:set>
                                    <p:animEffect transition="in" filter="fade">
                                      <p:cBhvr>
                                        <p:cTn id="47" dur="500"/>
                                        <p:tgtEl>
                                          <p:spTgt spid="168977"/>
                                        </p:tgtEl>
                                      </p:cBhvr>
                                    </p:animEffect>
                                  </p:childTnLst>
                                </p:cTn>
                              </p:par>
                              <p:par>
                                <p:cTn id="48" presetID="35" presetClass="path" presetSubtype="0" repeatCount="indefinite" decel="50000" fill="hold" nodeType="withEffect">
                                  <p:stCondLst>
                                    <p:cond delay="1500"/>
                                  </p:stCondLst>
                                  <p:endCondLst>
                                    <p:cond evt="onNext" delay="0">
                                      <p:tgtEl>
                                        <p:sldTgt/>
                                      </p:tgtEl>
                                    </p:cond>
                                  </p:endCondLst>
                                  <p:childTnLst>
                                    <p:animMotion origin="layout" path="M -2.22222E-6 -1.48148E-6 L -0.0467 -0.02662 " pathEditMode="relative" rAng="0" ptsTypes="AA">
                                      <p:cBhvr>
                                        <p:cTn id="49" dur="1000" fill="hold"/>
                                        <p:tgtEl>
                                          <p:spTgt spid="168977"/>
                                        </p:tgtEl>
                                        <p:attrNameLst>
                                          <p:attrName>ppt_x</p:attrName>
                                          <p:attrName>ppt_y</p:attrName>
                                        </p:attrNameLst>
                                      </p:cBhvr>
                                      <p:rCtr x="-2344" y="-1343"/>
                                    </p:animMotion>
                                  </p:childTnLst>
                                  <p:subTnLst>
                                    <p:set>
                                      <p:cBhvr override="childStyle">
                                        <p:cTn dur="1" fill="hold" display="0" masterRel="sameClick" afterEffect="1">
                                          <p:stCondLst>
                                            <p:cond evt="end" delay="0">
                                              <p:tn val="48"/>
                                            </p:cond>
                                          </p:stCondLst>
                                        </p:cTn>
                                        <p:tgtEl>
                                          <p:spTgt spid="168977"/>
                                        </p:tgtEl>
                                        <p:attrNameLst>
                                          <p:attrName>style.visibility</p:attrName>
                                        </p:attrNameLst>
                                      </p:cBhvr>
                                      <p:to>
                                        <p:strVal val="hidden"/>
                                      </p:to>
                                    </p:set>
                                  </p:subTnLst>
                                </p:cTn>
                              </p:par>
                              <p:par>
                                <p:cTn id="50" presetID="10" presetClass="entr" presetSubtype="0" fill="hold" nodeType="withEffect">
                                  <p:stCondLst>
                                    <p:cond delay="1500"/>
                                  </p:stCondLst>
                                  <p:childTnLst>
                                    <p:set>
                                      <p:cBhvr>
                                        <p:cTn id="51" dur="1" fill="hold">
                                          <p:stCondLst>
                                            <p:cond delay="0"/>
                                          </p:stCondLst>
                                        </p:cTn>
                                        <p:tgtEl>
                                          <p:spTgt spid="168978"/>
                                        </p:tgtEl>
                                        <p:attrNameLst>
                                          <p:attrName>style.visibility</p:attrName>
                                        </p:attrNameLst>
                                      </p:cBhvr>
                                      <p:to>
                                        <p:strVal val="visible"/>
                                      </p:to>
                                    </p:set>
                                    <p:animEffect transition="in" filter="fade">
                                      <p:cBhvr>
                                        <p:cTn id="52" dur="500"/>
                                        <p:tgtEl>
                                          <p:spTgt spid="168978"/>
                                        </p:tgtEl>
                                      </p:cBhvr>
                                    </p:animEffect>
                                  </p:childTnLst>
                                </p:cTn>
                              </p:par>
                              <p:par>
                                <p:cTn id="53" presetID="35" presetClass="path" presetSubtype="0" repeatCount="indefinite" decel="50000" fill="hold" nodeType="withEffect">
                                  <p:stCondLst>
                                    <p:cond delay="1500"/>
                                  </p:stCondLst>
                                  <p:endCondLst>
                                    <p:cond evt="onNext" delay="0">
                                      <p:tgtEl>
                                        <p:sldTgt/>
                                      </p:tgtEl>
                                    </p:cond>
                                  </p:endCondLst>
                                  <p:childTnLst>
                                    <p:animMotion origin="layout" path="M 4.16667E-6 -1.85185E-6 L -0.09341 0.00787 " pathEditMode="relative" rAng="0" ptsTypes="AA">
                                      <p:cBhvr>
                                        <p:cTn id="54" dur="1000" fill="hold"/>
                                        <p:tgtEl>
                                          <p:spTgt spid="168978"/>
                                        </p:tgtEl>
                                        <p:attrNameLst>
                                          <p:attrName>ppt_x</p:attrName>
                                          <p:attrName>ppt_y</p:attrName>
                                        </p:attrNameLst>
                                      </p:cBhvr>
                                      <p:rCtr x="-4670" y="394"/>
                                    </p:animMotion>
                                  </p:childTnLst>
                                  <p:subTnLst>
                                    <p:set>
                                      <p:cBhvr override="childStyle">
                                        <p:cTn dur="1" fill="hold" display="0" masterRel="sameClick" afterEffect="1">
                                          <p:stCondLst>
                                            <p:cond evt="end" delay="0">
                                              <p:tn val="53"/>
                                            </p:cond>
                                          </p:stCondLst>
                                        </p:cTn>
                                        <p:tgtEl>
                                          <p:spTgt spid="168978"/>
                                        </p:tgtEl>
                                        <p:attrNameLst>
                                          <p:attrName>style.visibility</p:attrName>
                                        </p:attrNameLst>
                                      </p:cBhvr>
                                      <p:to>
                                        <p:strVal val="hidden"/>
                                      </p:to>
                                    </p:set>
                                  </p:subTnLst>
                                </p:cTn>
                              </p:par>
                              <p:par>
                                <p:cTn id="55" presetID="10" presetClass="entr" presetSubtype="0" fill="hold" nodeType="withEffect">
                                  <p:stCondLst>
                                    <p:cond delay="1500"/>
                                  </p:stCondLst>
                                  <p:childTnLst>
                                    <p:set>
                                      <p:cBhvr>
                                        <p:cTn id="56" dur="1" fill="hold">
                                          <p:stCondLst>
                                            <p:cond delay="0"/>
                                          </p:stCondLst>
                                        </p:cTn>
                                        <p:tgtEl>
                                          <p:spTgt spid="168979"/>
                                        </p:tgtEl>
                                        <p:attrNameLst>
                                          <p:attrName>style.visibility</p:attrName>
                                        </p:attrNameLst>
                                      </p:cBhvr>
                                      <p:to>
                                        <p:strVal val="visible"/>
                                      </p:to>
                                    </p:set>
                                    <p:animEffect transition="in" filter="fade">
                                      <p:cBhvr>
                                        <p:cTn id="57" dur="500"/>
                                        <p:tgtEl>
                                          <p:spTgt spid="168979"/>
                                        </p:tgtEl>
                                      </p:cBhvr>
                                    </p:animEffect>
                                  </p:childTnLst>
                                </p:cTn>
                              </p:par>
                              <p:par>
                                <p:cTn id="58" presetID="35" presetClass="path" presetSubtype="0" repeatCount="indefinite" decel="50000" fill="hold" nodeType="withEffect">
                                  <p:stCondLst>
                                    <p:cond delay="1500"/>
                                  </p:stCondLst>
                                  <p:endCondLst>
                                    <p:cond evt="onNext" delay="0">
                                      <p:tgtEl>
                                        <p:sldTgt/>
                                      </p:tgtEl>
                                    </p:cond>
                                  </p:endCondLst>
                                  <p:childTnLst>
                                    <p:animMotion origin="layout" path="M 1.11111E-6 3.7037E-6 L -0.08333 0.05555 " pathEditMode="relative" rAng="0" ptsTypes="AA">
                                      <p:cBhvr>
                                        <p:cTn id="59" dur="1000" fill="hold"/>
                                        <p:tgtEl>
                                          <p:spTgt spid="168979"/>
                                        </p:tgtEl>
                                        <p:attrNameLst>
                                          <p:attrName>ppt_x</p:attrName>
                                          <p:attrName>ppt_y</p:attrName>
                                        </p:attrNameLst>
                                      </p:cBhvr>
                                      <p:rCtr x="-4167" y="2778"/>
                                    </p:animMotion>
                                  </p:childTnLst>
                                  <p:subTnLst>
                                    <p:set>
                                      <p:cBhvr override="childStyle">
                                        <p:cTn dur="1" fill="hold" display="0" masterRel="sameClick" afterEffect="1">
                                          <p:stCondLst>
                                            <p:cond evt="end" delay="0">
                                              <p:tn val="58"/>
                                            </p:cond>
                                          </p:stCondLst>
                                        </p:cTn>
                                        <p:tgtEl>
                                          <p:spTgt spid="168979"/>
                                        </p:tgtEl>
                                        <p:attrNameLst>
                                          <p:attrName>style.visibility</p:attrName>
                                        </p:attrNameLst>
                                      </p:cBhvr>
                                      <p:to>
                                        <p:strVal val="hidden"/>
                                      </p:to>
                                    </p:set>
                                  </p:subTnLst>
                                </p:cTn>
                              </p:par>
                              <p:par>
                                <p:cTn id="60" presetID="10" presetClass="entr" presetSubtype="0" fill="hold" nodeType="withEffect">
                                  <p:stCondLst>
                                    <p:cond delay="1500"/>
                                  </p:stCondLst>
                                  <p:childTnLst>
                                    <p:set>
                                      <p:cBhvr>
                                        <p:cTn id="61" dur="1" fill="hold">
                                          <p:stCondLst>
                                            <p:cond delay="0"/>
                                          </p:stCondLst>
                                        </p:cTn>
                                        <p:tgtEl>
                                          <p:spTgt spid="168980"/>
                                        </p:tgtEl>
                                        <p:attrNameLst>
                                          <p:attrName>style.visibility</p:attrName>
                                        </p:attrNameLst>
                                      </p:cBhvr>
                                      <p:to>
                                        <p:strVal val="visible"/>
                                      </p:to>
                                    </p:set>
                                    <p:animEffect transition="in" filter="fade">
                                      <p:cBhvr>
                                        <p:cTn id="62" dur="500"/>
                                        <p:tgtEl>
                                          <p:spTgt spid="168980"/>
                                        </p:tgtEl>
                                      </p:cBhvr>
                                    </p:animEffect>
                                  </p:childTnLst>
                                </p:cTn>
                              </p:par>
                              <p:par>
                                <p:cTn id="63" presetID="35" presetClass="path" presetSubtype="0" repeatCount="indefinite" decel="50000" fill="hold" nodeType="withEffect">
                                  <p:stCondLst>
                                    <p:cond delay="1500"/>
                                  </p:stCondLst>
                                  <p:endCondLst>
                                    <p:cond evt="onNext" delay="0">
                                      <p:tgtEl>
                                        <p:sldTgt/>
                                      </p:tgtEl>
                                    </p:cond>
                                  </p:endCondLst>
                                  <p:childTnLst>
                                    <p:animMotion origin="layout" path="M -3.88889E-6 -3.33333E-6 L -0.09774 -0.02152 " pathEditMode="relative" rAng="0" ptsTypes="AA">
                                      <p:cBhvr>
                                        <p:cTn id="64" dur="1000" fill="hold"/>
                                        <p:tgtEl>
                                          <p:spTgt spid="168980"/>
                                        </p:tgtEl>
                                        <p:attrNameLst>
                                          <p:attrName>ppt_x</p:attrName>
                                          <p:attrName>ppt_y</p:attrName>
                                        </p:attrNameLst>
                                      </p:cBhvr>
                                      <p:rCtr x="-4896" y="-1088"/>
                                    </p:animMotion>
                                  </p:childTnLst>
                                  <p:subTnLst>
                                    <p:set>
                                      <p:cBhvr override="childStyle">
                                        <p:cTn dur="1" fill="hold" display="0" masterRel="sameClick" afterEffect="1">
                                          <p:stCondLst>
                                            <p:cond evt="end" delay="0">
                                              <p:tn val="63"/>
                                            </p:cond>
                                          </p:stCondLst>
                                        </p:cTn>
                                        <p:tgtEl>
                                          <p:spTgt spid="168980"/>
                                        </p:tgtEl>
                                        <p:attrNameLst>
                                          <p:attrName>style.visibility</p:attrName>
                                        </p:attrNameLst>
                                      </p:cBhvr>
                                      <p:to>
                                        <p:strVal val="hidden"/>
                                      </p:to>
                                    </p:set>
                                  </p:subTnLst>
                                </p:cTn>
                              </p:par>
                              <p:par>
                                <p:cTn id="65" presetID="10" presetClass="entr" presetSubtype="0" fill="hold" nodeType="withEffect">
                                  <p:stCondLst>
                                    <p:cond delay="1000"/>
                                  </p:stCondLst>
                                  <p:childTnLst>
                                    <p:set>
                                      <p:cBhvr>
                                        <p:cTn id="66" dur="1" fill="hold">
                                          <p:stCondLst>
                                            <p:cond delay="0"/>
                                          </p:stCondLst>
                                        </p:cTn>
                                        <p:tgtEl>
                                          <p:spTgt spid="168981"/>
                                        </p:tgtEl>
                                        <p:attrNameLst>
                                          <p:attrName>style.visibility</p:attrName>
                                        </p:attrNameLst>
                                      </p:cBhvr>
                                      <p:to>
                                        <p:strVal val="visible"/>
                                      </p:to>
                                    </p:set>
                                    <p:animEffect transition="in" filter="fade">
                                      <p:cBhvr>
                                        <p:cTn id="67" dur="500"/>
                                        <p:tgtEl>
                                          <p:spTgt spid="168981"/>
                                        </p:tgtEl>
                                      </p:cBhvr>
                                    </p:animEffect>
                                  </p:childTnLst>
                                </p:cTn>
                              </p:par>
                              <p:par>
                                <p:cTn id="68" presetID="35" presetClass="path" presetSubtype="0" repeatCount="indefinite" decel="50000" fill="hold" nodeType="withEffect">
                                  <p:stCondLst>
                                    <p:cond delay="1000"/>
                                  </p:stCondLst>
                                  <p:endCondLst>
                                    <p:cond evt="onNext" delay="0">
                                      <p:tgtEl>
                                        <p:sldTgt/>
                                      </p:tgtEl>
                                    </p:cond>
                                  </p:endCondLst>
                                  <p:childTnLst>
                                    <p:animMotion origin="layout" path="M 3.33333E-6 3.33333E-6 L -0.05486 -0.1051 " pathEditMode="relative" rAng="0" ptsTypes="AA">
                                      <p:cBhvr>
                                        <p:cTn id="69" dur="1000" fill="hold"/>
                                        <p:tgtEl>
                                          <p:spTgt spid="168981"/>
                                        </p:tgtEl>
                                        <p:attrNameLst>
                                          <p:attrName>ppt_x</p:attrName>
                                          <p:attrName>ppt_y</p:attrName>
                                        </p:attrNameLst>
                                      </p:cBhvr>
                                      <p:rCtr x="-2743" y="-5255"/>
                                    </p:animMotion>
                                  </p:childTnLst>
                                  <p:subTnLst>
                                    <p:set>
                                      <p:cBhvr override="childStyle">
                                        <p:cTn dur="1" fill="hold" display="0" masterRel="sameClick" afterEffect="1">
                                          <p:stCondLst>
                                            <p:cond evt="end" delay="0">
                                              <p:tn val="68"/>
                                            </p:cond>
                                          </p:stCondLst>
                                        </p:cTn>
                                        <p:tgtEl>
                                          <p:spTgt spid="168981"/>
                                        </p:tgtEl>
                                        <p:attrNameLst>
                                          <p:attrName>style.visibility</p:attrName>
                                        </p:attrNameLst>
                                      </p:cBhvr>
                                      <p:to>
                                        <p:strVal val="hidden"/>
                                      </p:to>
                                    </p:set>
                                  </p:subTnLst>
                                </p:cTn>
                              </p:par>
                              <p:par>
                                <p:cTn id="70" presetID="10" presetClass="entr" presetSubtype="0" fill="hold" nodeType="withEffect">
                                  <p:stCondLst>
                                    <p:cond delay="1000"/>
                                  </p:stCondLst>
                                  <p:childTnLst>
                                    <p:set>
                                      <p:cBhvr>
                                        <p:cTn id="71" dur="1" fill="hold">
                                          <p:stCondLst>
                                            <p:cond delay="0"/>
                                          </p:stCondLst>
                                        </p:cTn>
                                        <p:tgtEl>
                                          <p:spTgt spid="168982"/>
                                        </p:tgtEl>
                                        <p:attrNameLst>
                                          <p:attrName>style.visibility</p:attrName>
                                        </p:attrNameLst>
                                      </p:cBhvr>
                                      <p:to>
                                        <p:strVal val="visible"/>
                                      </p:to>
                                    </p:set>
                                    <p:animEffect transition="in" filter="fade">
                                      <p:cBhvr>
                                        <p:cTn id="72" dur="500"/>
                                        <p:tgtEl>
                                          <p:spTgt spid="168982"/>
                                        </p:tgtEl>
                                      </p:cBhvr>
                                    </p:animEffect>
                                  </p:childTnLst>
                                </p:cTn>
                              </p:par>
                              <p:par>
                                <p:cTn id="73" presetID="35" presetClass="path" presetSubtype="0" repeatCount="indefinite" decel="50000" fill="hold" nodeType="withEffect">
                                  <p:stCondLst>
                                    <p:cond delay="1000"/>
                                  </p:stCondLst>
                                  <p:endCondLst>
                                    <p:cond evt="onNext" delay="0">
                                      <p:tgtEl>
                                        <p:sldTgt/>
                                      </p:tgtEl>
                                    </p:cond>
                                  </p:endCondLst>
                                  <p:childTnLst>
                                    <p:animMotion origin="layout" path="M 3.33333E-6 -3.7037E-6 L -0.08924 0.08033 " pathEditMode="relative" rAng="0" ptsTypes="AA">
                                      <p:cBhvr>
                                        <p:cTn id="74" dur="1000" fill="hold"/>
                                        <p:tgtEl>
                                          <p:spTgt spid="168982"/>
                                        </p:tgtEl>
                                        <p:attrNameLst>
                                          <p:attrName>ppt_x</p:attrName>
                                          <p:attrName>ppt_y</p:attrName>
                                        </p:attrNameLst>
                                      </p:cBhvr>
                                      <p:rCtr x="-4462" y="4005"/>
                                    </p:animMotion>
                                  </p:childTnLst>
                                  <p:subTnLst>
                                    <p:set>
                                      <p:cBhvr override="childStyle">
                                        <p:cTn dur="1" fill="hold" display="0" masterRel="sameClick" afterEffect="1">
                                          <p:stCondLst>
                                            <p:cond evt="end" delay="0">
                                              <p:tn val="73"/>
                                            </p:cond>
                                          </p:stCondLst>
                                        </p:cTn>
                                        <p:tgtEl>
                                          <p:spTgt spid="168982"/>
                                        </p:tgtEl>
                                        <p:attrNameLst>
                                          <p:attrName>style.visibility</p:attrName>
                                        </p:attrNameLst>
                                      </p:cBhvr>
                                      <p:to>
                                        <p:strVal val="hidden"/>
                                      </p:to>
                                    </p:set>
                                  </p:subTnLst>
                                </p:cTn>
                              </p:par>
                              <p:par>
                                <p:cTn id="75" presetID="10" presetClass="entr" presetSubtype="0" fill="hold" nodeType="withEffect">
                                  <p:stCondLst>
                                    <p:cond delay="1000"/>
                                  </p:stCondLst>
                                  <p:childTnLst>
                                    <p:set>
                                      <p:cBhvr>
                                        <p:cTn id="76" dur="1" fill="hold">
                                          <p:stCondLst>
                                            <p:cond delay="0"/>
                                          </p:stCondLst>
                                        </p:cTn>
                                        <p:tgtEl>
                                          <p:spTgt spid="168983"/>
                                        </p:tgtEl>
                                        <p:attrNameLst>
                                          <p:attrName>style.visibility</p:attrName>
                                        </p:attrNameLst>
                                      </p:cBhvr>
                                      <p:to>
                                        <p:strVal val="visible"/>
                                      </p:to>
                                    </p:set>
                                    <p:animEffect transition="in" filter="fade">
                                      <p:cBhvr>
                                        <p:cTn id="77" dur="500"/>
                                        <p:tgtEl>
                                          <p:spTgt spid="168983"/>
                                        </p:tgtEl>
                                      </p:cBhvr>
                                    </p:animEffect>
                                  </p:childTnLst>
                                </p:cTn>
                              </p:par>
                              <p:par>
                                <p:cTn id="78" presetID="35" presetClass="path" presetSubtype="0" repeatCount="indefinite" decel="50000" fill="hold" nodeType="withEffect">
                                  <p:stCondLst>
                                    <p:cond delay="1000"/>
                                  </p:stCondLst>
                                  <p:endCondLst>
                                    <p:cond evt="onNext" delay="0">
                                      <p:tgtEl>
                                        <p:sldTgt/>
                                      </p:tgtEl>
                                    </p:cond>
                                  </p:endCondLst>
                                  <p:childTnLst>
                                    <p:animMotion origin="layout" path="M 1.38889E-6 -2.59259E-6 L -0.05816 0.10486 " pathEditMode="relative" rAng="0" ptsTypes="AA">
                                      <p:cBhvr>
                                        <p:cTn id="79" dur="1000" fill="hold"/>
                                        <p:tgtEl>
                                          <p:spTgt spid="168983"/>
                                        </p:tgtEl>
                                        <p:attrNameLst>
                                          <p:attrName>ppt_x</p:attrName>
                                          <p:attrName>ppt_y</p:attrName>
                                        </p:attrNameLst>
                                      </p:cBhvr>
                                      <p:rCtr x="-2917" y="5231"/>
                                    </p:animMotion>
                                  </p:childTnLst>
                                  <p:subTnLst>
                                    <p:set>
                                      <p:cBhvr override="childStyle">
                                        <p:cTn dur="1" fill="hold" display="0" masterRel="sameClick" afterEffect="1">
                                          <p:stCondLst>
                                            <p:cond evt="end" delay="0">
                                              <p:tn val="78"/>
                                            </p:cond>
                                          </p:stCondLst>
                                        </p:cTn>
                                        <p:tgtEl>
                                          <p:spTgt spid="1689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7993063" y="4446588"/>
            <a:ext cx="531812" cy="1177925"/>
          </a:xfrm>
          <a:prstGeom prst="rect">
            <a:avLst/>
          </a:prstGeom>
          <a:solidFill>
            <a:srgbClr val="3366FF">
              <a:alpha val="7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1747" name="AutoShape 3"/>
          <p:cNvSpPr>
            <a:spLocks noChangeArrowheads="1"/>
          </p:cNvSpPr>
          <p:nvPr/>
        </p:nvSpPr>
        <p:spPr bwMode="auto">
          <a:xfrm rot="-5400000">
            <a:off x="2516981" y="257969"/>
            <a:ext cx="409575" cy="5665788"/>
          </a:xfrm>
          <a:custGeom>
            <a:avLst/>
            <a:gdLst>
              <a:gd name="T0" fmla="*/ 2147483647 w 21600"/>
              <a:gd name="T1" fmla="*/ 2147483647 h 21600"/>
              <a:gd name="T2" fmla="*/ 1396186849 w 21600"/>
              <a:gd name="T3" fmla="*/ 2147483647 h 21600"/>
              <a:gd name="T4" fmla="*/ 187582657 w 21600"/>
              <a:gd name="T5" fmla="*/ 2147483647 h 21600"/>
              <a:gd name="T6" fmla="*/ 1396186849 w 21600"/>
              <a:gd name="T7" fmla="*/ 0 h 21600"/>
              <a:gd name="T8" fmla="*/ 0 60000 65536"/>
              <a:gd name="T9" fmla="*/ 0 60000 65536"/>
              <a:gd name="T10" fmla="*/ 0 60000 65536"/>
              <a:gd name="T11" fmla="*/ 0 60000 65536"/>
              <a:gd name="T12" fmla="*/ 3251 w 21600"/>
              <a:gd name="T13" fmla="*/ 3251 h 21600"/>
              <a:gd name="T14" fmla="*/ 18349 w 21600"/>
              <a:gd name="T15" fmla="*/ 18349 h 21600"/>
            </a:gdLst>
            <a:ahLst/>
            <a:cxnLst>
              <a:cxn ang="T8">
                <a:pos x="T0" y="T1"/>
              </a:cxn>
              <a:cxn ang="T9">
                <a:pos x="T2" y="T3"/>
              </a:cxn>
              <a:cxn ang="T10">
                <a:pos x="T4" y="T5"/>
              </a:cxn>
              <a:cxn ang="T11">
                <a:pos x="T6" y="T7"/>
              </a:cxn>
            </a:cxnLst>
            <a:rect l="T12" t="T13" r="T14" b="T15"/>
            <a:pathLst>
              <a:path w="21600" h="21600">
                <a:moveTo>
                  <a:pt x="0" y="0"/>
                </a:moveTo>
                <a:lnTo>
                  <a:pt x="2902" y="21600"/>
                </a:lnTo>
                <a:lnTo>
                  <a:pt x="18698" y="21600"/>
                </a:lnTo>
                <a:lnTo>
                  <a:pt x="21600" y="0"/>
                </a:lnTo>
                <a:lnTo>
                  <a:pt x="0" y="0"/>
                </a:lnTo>
                <a:close/>
              </a:path>
            </a:pathLst>
          </a:custGeom>
          <a:solidFill>
            <a:srgbClr val="00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sp>
        <p:nvSpPr>
          <p:cNvPr id="31748" name="Oval 4"/>
          <p:cNvSpPr>
            <a:spLocks noChangeArrowheads="1"/>
          </p:cNvSpPr>
          <p:nvPr/>
        </p:nvSpPr>
        <p:spPr bwMode="auto">
          <a:xfrm>
            <a:off x="4165600" y="2014538"/>
            <a:ext cx="1436688" cy="2111375"/>
          </a:xfrm>
          <a:prstGeom prst="ellipse">
            <a:avLst/>
          </a:prstGeom>
          <a:solidFill>
            <a:srgbClr val="E1FFFF">
              <a:alpha val="61960"/>
            </a:srgbClr>
          </a:solidFill>
          <a:ln w="9525">
            <a:solidFill>
              <a:srgbClr val="33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1749" name="Line 5"/>
          <p:cNvSpPr>
            <a:spLocks noChangeShapeType="1"/>
          </p:cNvSpPr>
          <p:nvPr/>
        </p:nvSpPr>
        <p:spPr bwMode="auto">
          <a:xfrm>
            <a:off x="4860925" y="3879850"/>
            <a:ext cx="0" cy="2376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1750" name="Text Box 6"/>
          <p:cNvSpPr txBox="1">
            <a:spLocks noChangeArrowheads="1"/>
          </p:cNvSpPr>
          <p:nvPr/>
        </p:nvSpPr>
        <p:spPr bwMode="auto">
          <a:xfrm rot="-5400000">
            <a:off x="4718051" y="682625"/>
            <a:ext cx="48895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t>cella fotoelettrica</a:t>
            </a:r>
          </a:p>
        </p:txBody>
      </p:sp>
      <p:sp>
        <p:nvSpPr>
          <p:cNvPr id="31751" name="Line 7"/>
          <p:cNvSpPr>
            <a:spLocks noChangeShapeType="1"/>
          </p:cNvSpPr>
          <p:nvPr/>
        </p:nvSpPr>
        <p:spPr bwMode="auto">
          <a:xfrm>
            <a:off x="5603875" y="3071813"/>
            <a:ext cx="2095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1752" name="Arc 8"/>
          <p:cNvSpPr>
            <a:spLocks/>
          </p:cNvSpPr>
          <p:nvPr/>
        </p:nvSpPr>
        <p:spPr bwMode="auto">
          <a:xfrm>
            <a:off x="4860925" y="2054225"/>
            <a:ext cx="736600" cy="2022475"/>
          </a:xfrm>
          <a:custGeom>
            <a:avLst/>
            <a:gdLst>
              <a:gd name="T0" fmla="*/ 2147483647 w 21600"/>
              <a:gd name="T1" fmla="*/ 0 h 41699"/>
              <a:gd name="T2" fmla="*/ 2147483647 w 21600"/>
              <a:gd name="T3" fmla="*/ 2147483647 h 41699"/>
              <a:gd name="T4" fmla="*/ 0 w 21600"/>
              <a:gd name="T5" fmla="*/ 2147483647 h 41699"/>
              <a:gd name="T6" fmla="*/ 0 60000 65536"/>
              <a:gd name="T7" fmla="*/ 0 60000 65536"/>
              <a:gd name="T8" fmla="*/ 0 60000 65536"/>
            </a:gdLst>
            <a:ahLst/>
            <a:cxnLst>
              <a:cxn ang="T6">
                <a:pos x="T0" y="T1"/>
              </a:cxn>
              <a:cxn ang="T7">
                <a:pos x="T2" y="T3"/>
              </a:cxn>
              <a:cxn ang="T8">
                <a:pos x="T4" y="T5"/>
              </a:cxn>
            </a:cxnLst>
            <a:rect l="0" t="0" r="r" b="b"/>
            <a:pathLst>
              <a:path w="21600" h="41699" fill="none" extrusionOk="0">
                <a:moveTo>
                  <a:pt x="4733" y="-1"/>
                </a:moveTo>
                <a:cubicBezTo>
                  <a:pt x="14593" y="2214"/>
                  <a:pt x="21600" y="10969"/>
                  <a:pt x="21600" y="21075"/>
                </a:cubicBezTo>
                <a:cubicBezTo>
                  <a:pt x="21600" y="30531"/>
                  <a:pt x="15448" y="38888"/>
                  <a:pt x="6419" y="41699"/>
                </a:cubicBezTo>
              </a:path>
              <a:path w="21600" h="41699" stroke="0" extrusionOk="0">
                <a:moveTo>
                  <a:pt x="4733" y="-1"/>
                </a:moveTo>
                <a:cubicBezTo>
                  <a:pt x="14593" y="2214"/>
                  <a:pt x="21600" y="10969"/>
                  <a:pt x="21600" y="21075"/>
                </a:cubicBezTo>
                <a:cubicBezTo>
                  <a:pt x="21600" y="30531"/>
                  <a:pt x="15448" y="38888"/>
                  <a:pt x="6419" y="41699"/>
                </a:cubicBezTo>
                <a:lnTo>
                  <a:pt x="0" y="21075"/>
                </a:lnTo>
                <a:lnTo>
                  <a:pt x="4733" y="-1"/>
                </a:lnTo>
                <a:close/>
              </a:path>
            </a:pathLst>
          </a:custGeom>
          <a:noFill/>
          <a:ln w="762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1753" name="Oval 9"/>
          <p:cNvSpPr>
            <a:spLocks noChangeArrowheads="1"/>
          </p:cNvSpPr>
          <p:nvPr/>
        </p:nvSpPr>
        <p:spPr bwMode="auto">
          <a:xfrm>
            <a:off x="4635500" y="2209800"/>
            <a:ext cx="444500" cy="16764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1754" name="Line 10"/>
          <p:cNvSpPr>
            <a:spLocks noChangeShapeType="1"/>
          </p:cNvSpPr>
          <p:nvPr/>
        </p:nvSpPr>
        <p:spPr bwMode="auto">
          <a:xfrm>
            <a:off x="4868863" y="6237288"/>
            <a:ext cx="28051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1755" name="Oval 11"/>
          <p:cNvSpPr>
            <a:spLocks noChangeArrowheads="1"/>
          </p:cNvSpPr>
          <p:nvPr/>
        </p:nvSpPr>
        <p:spPr bwMode="auto">
          <a:xfrm>
            <a:off x="4565650" y="4810125"/>
            <a:ext cx="576263" cy="50165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b="1"/>
              <a:t>A</a:t>
            </a:r>
          </a:p>
        </p:txBody>
      </p:sp>
      <p:pic>
        <p:nvPicPr>
          <p:cNvPr id="169996" name="Picture 12"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0" y="30559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7" name="Picture 13"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813" y="28463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8" name="Picture 14"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7988" y="306705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9" name="Picture 15"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638" y="323850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000" name="Picture 16"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813" y="313055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001" name="Picture 17"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291465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002" name="Picture 18"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813" y="31829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003" name="Picture 19"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175" y="33162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004" name="Picture 20"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0" y="30559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005" name="Picture 21"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31130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006" name="Picture 22"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298132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007" name="Picture 23"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638" y="3033713"/>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008" name="Picture 24"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050" y="327025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009" name="Picture 25"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295910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010" name="Picture 26"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0" y="295592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1" name="Text Box 27"/>
          <p:cNvSpPr txBox="1">
            <a:spLocks noChangeArrowheads="1"/>
          </p:cNvSpPr>
          <p:nvPr/>
        </p:nvSpPr>
        <p:spPr bwMode="auto">
          <a:xfrm>
            <a:off x="5589588" y="3006725"/>
            <a:ext cx="4143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3000">
                <a:latin typeface="Century Gothic" pitchFamily="34" charset="0"/>
              </a:rPr>
              <a:t>+</a:t>
            </a:r>
          </a:p>
        </p:txBody>
      </p:sp>
      <p:sp>
        <p:nvSpPr>
          <p:cNvPr id="31772" name="Text Box 28"/>
          <p:cNvSpPr txBox="1">
            <a:spLocks noChangeArrowheads="1"/>
          </p:cNvSpPr>
          <p:nvPr/>
        </p:nvSpPr>
        <p:spPr bwMode="auto">
          <a:xfrm>
            <a:off x="4475163" y="3789363"/>
            <a:ext cx="3746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3000">
                <a:latin typeface="Century Gothic" pitchFamily="34" charset="0"/>
              </a:rPr>
              <a:t>_</a:t>
            </a:r>
          </a:p>
        </p:txBody>
      </p:sp>
      <p:sp>
        <p:nvSpPr>
          <p:cNvPr id="31773" name="Text Box 29"/>
          <p:cNvSpPr txBox="1">
            <a:spLocks noChangeArrowheads="1"/>
          </p:cNvSpPr>
          <p:nvPr/>
        </p:nvSpPr>
        <p:spPr bwMode="auto">
          <a:xfrm>
            <a:off x="5630863" y="2633663"/>
            <a:ext cx="167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t>fotocatodo</a:t>
            </a:r>
          </a:p>
        </p:txBody>
      </p:sp>
      <p:sp>
        <p:nvSpPr>
          <p:cNvPr id="31774" name="Text Box 30"/>
          <p:cNvSpPr txBox="1">
            <a:spLocks noChangeArrowheads="1"/>
          </p:cNvSpPr>
          <p:nvPr/>
        </p:nvSpPr>
        <p:spPr bwMode="auto">
          <a:xfrm>
            <a:off x="4903788" y="4257675"/>
            <a:ext cx="132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t>anodo</a:t>
            </a:r>
          </a:p>
        </p:txBody>
      </p:sp>
      <p:sp>
        <p:nvSpPr>
          <p:cNvPr id="31775" name="Line 31"/>
          <p:cNvSpPr>
            <a:spLocks noChangeShapeType="1"/>
          </p:cNvSpPr>
          <p:nvPr/>
        </p:nvSpPr>
        <p:spPr bwMode="auto">
          <a:xfrm>
            <a:off x="7681913" y="3086100"/>
            <a:ext cx="0" cy="17700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1776" name="Line 32"/>
          <p:cNvSpPr>
            <a:spLocks noChangeShapeType="1"/>
          </p:cNvSpPr>
          <p:nvPr/>
        </p:nvSpPr>
        <p:spPr bwMode="auto">
          <a:xfrm>
            <a:off x="7491413" y="4848225"/>
            <a:ext cx="3841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1777" name="Line 33"/>
          <p:cNvSpPr>
            <a:spLocks noChangeShapeType="1"/>
          </p:cNvSpPr>
          <p:nvPr/>
        </p:nvSpPr>
        <p:spPr bwMode="auto">
          <a:xfrm>
            <a:off x="7588250" y="4954588"/>
            <a:ext cx="1905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1778" name="Line 34"/>
          <p:cNvSpPr>
            <a:spLocks noChangeShapeType="1"/>
          </p:cNvSpPr>
          <p:nvPr/>
        </p:nvSpPr>
        <p:spPr bwMode="auto">
          <a:xfrm flipH="1">
            <a:off x="7681913" y="4954588"/>
            <a:ext cx="9525" cy="1303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1779" name="Line 35"/>
          <p:cNvSpPr>
            <a:spLocks noChangeShapeType="1"/>
          </p:cNvSpPr>
          <p:nvPr/>
        </p:nvSpPr>
        <p:spPr bwMode="auto">
          <a:xfrm flipH="1">
            <a:off x="7848600" y="4449763"/>
            <a:ext cx="862013"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1780" name="Line 36"/>
          <p:cNvSpPr>
            <a:spLocks noChangeShapeType="1"/>
          </p:cNvSpPr>
          <p:nvPr/>
        </p:nvSpPr>
        <p:spPr bwMode="auto">
          <a:xfrm flipH="1">
            <a:off x="7824788" y="5643563"/>
            <a:ext cx="9001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1781" name="Rectangle 37"/>
          <p:cNvSpPr>
            <a:spLocks noChangeArrowheads="1"/>
          </p:cNvSpPr>
          <p:nvPr/>
        </p:nvSpPr>
        <p:spPr bwMode="auto">
          <a:xfrm>
            <a:off x="7935913" y="4057650"/>
            <a:ext cx="1104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indent="190500" algn="just"/>
            <a:r>
              <a:rPr lang="it-IT" sz="2000" b="1"/>
              <a:t>V</a:t>
            </a:r>
            <a:r>
              <a:rPr lang="it-IT" sz="2000" b="1" baseline="-25000"/>
              <a:t>arresto</a:t>
            </a:r>
            <a:endParaRPr lang="it-IT" sz="2000" b="1"/>
          </a:p>
        </p:txBody>
      </p:sp>
      <p:graphicFrame>
        <p:nvGraphicFramePr>
          <p:cNvPr id="31782" name="Object 38"/>
          <p:cNvGraphicFramePr>
            <a:graphicFrameLocks noGrp="1" noChangeAspect="1"/>
          </p:cNvGraphicFramePr>
          <p:nvPr>
            <p:ph idx="4294967295"/>
          </p:nvPr>
        </p:nvGraphicFramePr>
        <p:xfrm>
          <a:off x="514350" y="4214813"/>
          <a:ext cx="2817813" cy="1039812"/>
        </p:xfrm>
        <a:graphic>
          <a:graphicData uri="http://schemas.openxmlformats.org/presentationml/2006/ole">
            <mc:AlternateContent xmlns:mc="http://schemas.openxmlformats.org/markup-compatibility/2006">
              <mc:Choice xmlns:v="urn:schemas-microsoft-com:vml" Requires="v">
                <p:oleObj spid="_x0000_s31790" name="Equation" r:id="rId4" imgW="1066337" imgH="393529" progId="Equation.3">
                  <p:embed/>
                </p:oleObj>
              </mc:Choice>
              <mc:Fallback>
                <p:oleObj name="Equation" r:id="rId4" imgW="1066337" imgH="393529" progId="Equation.3">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4214813"/>
                        <a:ext cx="2817813"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83" name="Rectangle 39"/>
          <p:cNvSpPr>
            <a:spLocks noGrp="1" noChangeArrowheads="1"/>
          </p:cNvSpPr>
          <p:nvPr>
            <p:ph type="title"/>
          </p:nvPr>
        </p:nvSpPr>
        <p:spPr>
          <a:noFill/>
        </p:spPr>
        <p:txBody>
          <a:bodyPr/>
          <a:lstStyle/>
          <a:p>
            <a:pPr algn="l" eaLnBrk="1" hangingPunct="1"/>
            <a:r>
              <a:rPr lang="it-IT" smtClean="0"/>
              <a:t>Misura di h</a:t>
            </a:r>
          </a:p>
        </p:txBody>
      </p:sp>
      <p:sp>
        <p:nvSpPr>
          <p:cNvPr id="31784" name="Line 40"/>
          <p:cNvSpPr>
            <a:spLocks noChangeShapeType="1"/>
          </p:cNvSpPr>
          <p:nvPr/>
        </p:nvSpPr>
        <p:spPr bwMode="auto">
          <a:xfrm flipV="1">
            <a:off x="7977188" y="4078288"/>
            <a:ext cx="0" cy="154305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1785" name="Line 41"/>
          <p:cNvSpPr>
            <a:spLocks noChangeShapeType="1"/>
          </p:cNvSpPr>
          <p:nvPr/>
        </p:nvSpPr>
        <p:spPr bwMode="auto">
          <a:xfrm flipV="1">
            <a:off x="3965575" y="4079875"/>
            <a:ext cx="0" cy="154305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1786" name="Line 42"/>
          <p:cNvSpPr>
            <a:spLocks noChangeShapeType="1"/>
          </p:cNvSpPr>
          <p:nvPr/>
        </p:nvSpPr>
        <p:spPr bwMode="auto">
          <a:xfrm flipH="1">
            <a:off x="3765550" y="5641975"/>
            <a:ext cx="9001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1787" name="Rectangle 43"/>
          <p:cNvSpPr>
            <a:spLocks noChangeArrowheads="1"/>
          </p:cNvSpPr>
          <p:nvPr/>
        </p:nvSpPr>
        <p:spPr bwMode="auto">
          <a:xfrm>
            <a:off x="3546475" y="4141788"/>
            <a:ext cx="444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indent="190500" algn="just"/>
            <a:r>
              <a:rPr lang="it-IT" sz="2000" b="1"/>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1000"/>
                                  </p:stCondLst>
                                  <p:childTnLst>
                                    <p:set>
                                      <p:cBhvr>
                                        <p:cTn id="6" dur="1" fill="hold">
                                          <p:stCondLst>
                                            <p:cond delay="0"/>
                                          </p:stCondLst>
                                        </p:cTn>
                                        <p:tgtEl>
                                          <p:spTgt spid="169996"/>
                                        </p:tgtEl>
                                        <p:attrNameLst>
                                          <p:attrName>style.visibility</p:attrName>
                                        </p:attrNameLst>
                                      </p:cBhvr>
                                      <p:to>
                                        <p:strVal val="visible"/>
                                      </p:to>
                                    </p:set>
                                    <p:animEffect transition="in" filter="fade">
                                      <p:cBhvr>
                                        <p:cTn id="7" dur="500"/>
                                        <p:tgtEl>
                                          <p:spTgt spid="169996"/>
                                        </p:tgtEl>
                                      </p:cBhvr>
                                    </p:animEffect>
                                  </p:childTnLst>
                                </p:cTn>
                              </p:par>
                              <p:par>
                                <p:cTn id="8" presetID="35" presetClass="path" presetSubtype="0" repeatCount="indefinite" decel="50000" autoRev="1" fill="hold" nodeType="withEffect">
                                  <p:stCondLst>
                                    <p:cond delay="0"/>
                                  </p:stCondLst>
                                  <p:endCondLst>
                                    <p:cond evt="onNext" delay="0">
                                      <p:tgtEl>
                                        <p:sldTgt/>
                                      </p:tgtEl>
                                    </p:cond>
                                  </p:endCondLst>
                                  <p:childTnLst>
                                    <p:animMotion origin="layout" path="M -3.88889E-6 3.7037E-6 L -0.08698 -0.06574 " pathEditMode="relative" rAng="0" ptsTypes="AA">
                                      <p:cBhvr>
                                        <p:cTn id="9" dur="1000" fill="hold"/>
                                        <p:tgtEl>
                                          <p:spTgt spid="169996"/>
                                        </p:tgtEl>
                                        <p:attrNameLst>
                                          <p:attrName>ppt_x</p:attrName>
                                          <p:attrName>ppt_y</p:attrName>
                                        </p:attrNameLst>
                                      </p:cBhvr>
                                      <p:rCtr x="-4358" y="-3287"/>
                                    </p:animMotion>
                                  </p:childTnLst>
                                  <p:subTnLst>
                                    <p:set>
                                      <p:cBhvr override="childStyle">
                                        <p:cTn dur="1" fill="hold" display="0" masterRel="sameClick" afterEffect="1">
                                          <p:stCondLst>
                                            <p:cond evt="end" delay="0">
                                              <p:tn val="8"/>
                                            </p:cond>
                                          </p:stCondLst>
                                        </p:cTn>
                                        <p:tgtEl>
                                          <p:spTgt spid="169996"/>
                                        </p:tgtEl>
                                        <p:attrNameLst>
                                          <p:attrName>style.visibility</p:attrName>
                                        </p:attrNameLst>
                                      </p:cBhvr>
                                      <p:to>
                                        <p:strVal val="hidden"/>
                                      </p:to>
                                    </p:set>
                                  </p:subTnLst>
                                </p:cTn>
                              </p:par>
                              <p:par>
                                <p:cTn id="10" presetID="10" presetClass="entr" presetSubtype="0" fill="hold" nodeType="withEffect">
                                  <p:stCondLst>
                                    <p:cond delay="300"/>
                                  </p:stCondLst>
                                  <p:childTnLst>
                                    <p:set>
                                      <p:cBhvr>
                                        <p:cTn id="11" dur="1" fill="hold">
                                          <p:stCondLst>
                                            <p:cond delay="0"/>
                                          </p:stCondLst>
                                        </p:cTn>
                                        <p:tgtEl>
                                          <p:spTgt spid="169997"/>
                                        </p:tgtEl>
                                        <p:attrNameLst>
                                          <p:attrName>style.visibility</p:attrName>
                                        </p:attrNameLst>
                                      </p:cBhvr>
                                      <p:to>
                                        <p:strVal val="visible"/>
                                      </p:to>
                                    </p:set>
                                    <p:animEffect transition="in" filter="fade">
                                      <p:cBhvr>
                                        <p:cTn id="12" dur="500"/>
                                        <p:tgtEl>
                                          <p:spTgt spid="169997"/>
                                        </p:tgtEl>
                                      </p:cBhvr>
                                    </p:animEffect>
                                  </p:childTnLst>
                                </p:cTn>
                              </p:par>
                              <p:par>
                                <p:cTn id="13" presetID="35" presetClass="path" presetSubtype="0" repeatCount="indefinite" decel="50000" autoRev="1" fill="hold" nodeType="withEffect">
                                  <p:stCondLst>
                                    <p:cond delay="300"/>
                                  </p:stCondLst>
                                  <p:endCondLst>
                                    <p:cond evt="onNext" delay="0">
                                      <p:tgtEl>
                                        <p:sldTgt/>
                                      </p:tgtEl>
                                    </p:cond>
                                  </p:endCondLst>
                                  <p:childTnLst>
                                    <p:animMotion origin="layout" path="M 4.16667E-6 2.22222E-6 L -0.04844 -0.04375 " pathEditMode="relative" rAng="0" ptsTypes="AA">
                                      <p:cBhvr>
                                        <p:cTn id="14" dur="1000" fill="hold"/>
                                        <p:tgtEl>
                                          <p:spTgt spid="169997"/>
                                        </p:tgtEl>
                                        <p:attrNameLst>
                                          <p:attrName>ppt_x</p:attrName>
                                          <p:attrName>ppt_y</p:attrName>
                                        </p:attrNameLst>
                                      </p:cBhvr>
                                      <p:rCtr x="-2431" y="-2199"/>
                                    </p:animMotion>
                                  </p:childTnLst>
                                  <p:subTnLst>
                                    <p:set>
                                      <p:cBhvr override="childStyle">
                                        <p:cTn dur="1" fill="hold" display="0" masterRel="sameClick" afterEffect="1">
                                          <p:stCondLst>
                                            <p:cond evt="end" delay="0">
                                              <p:tn val="13"/>
                                            </p:cond>
                                          </p:stCondLst>
                                        </p:cTn>
                                        <p:tgtEl>
                                          <p:spTgt spid="169997"/>
                                        </p:tgtEl>
                                        <p:attrNameLst>
                                          <p:attrName>style.visibility</p:attrName>
                                        </p:attrNameLst>
                                      </p:cBhvr>
                                      <p:to>
                                        <p:strVal val="hidden"/>
                                      </p:to>
                                    </p:set>
                                  </p:subTnLst>
                                </p:cTn>
                              </p:par>
                              <p:par>
                                <p:cTn id="15" presetID="10" presetClass="entr" presetSubtype="0" fill="hold" nodeType="withEffect">
                                  <p:stCondLst>
                                    <p:cond delay="500"/>
                                  </p:stCondLst>
                                  <p:childTnLst>
                                    <p:set>
                                      <p:cBhvr>
                                        <p:cTn id="16" dur="1" fill="hold">
                                          <p:stCondLst>
                                            <p:cond delay="0"/>
                                          </p:stCondLst>
                                        </p:cTn>
                                        <p:tgtEl>
                                          <p:spTgt spid="170010"/>
                                        </p:tgtEl>
                                        <p:attrNameLst>
                                          <p:attrName>style.visibility</p:attrName>
                                        </p:attrNameLst>
                                      </p:cBhvr>
                                      <p:to>
                                        <p:strVal val="visible"/>
                                      </p:to>
                                    </p:set>
                                    <p:animEffect transition="in" filter="fade">
                                      <p:cBhvr>
                                        <p:cTn id="17" dur="500"/>
                                        <p:tgtEl>
                                          <p:spTgt spid="170010"/>
                                        </p:tgtEl>
                                      </p:cBhvr>
                                    </p:animEffect>
                                  </p:childTnLst>
                                </p:cTn>
                              </p:par>
                              <p:par>
                                <p:cTn id="18" presetID="35" presetClass="path" presetSubtype="0" repeatCount="indefinite" decel="50000" autoRev="1" fill="hold" nodeType="withEffect">
                                  <p:stCondLst>
                                    <p:cond delay="500"/>
                                  </p:stCondLst>
                                  <p:endCondLst>
                                    <p:cond evt="onNext" delay="0">
                                      <p:tgtEl>
                                        <p:sldTgt/>
                                      </p:tgtEl>
                                    </p:cond>
                                  </p:endCondLst>
                                  <p:childTnLst>
                                    <p:animMotion origin="layout" path="M -3.88889E-6 0 L -0.04722 -0.0044 " pathEditMode="relative" rAng="0" ptsTypes="AA">
                                      <p:cBhvr>
                                        <p:cTn id="19" dur="1000" fill="hold"/>
                                        <p:tgtEl>
                                          <p:spTgt spid="170010"/>
                                        </p:tgtEl>
                                        <p:attrNameLst>
                                          <p:attrName>ppt_x</p:attrName>
                                          <p:attrName>ppt_y</p:attrName>
                                        </p:attrNameLst>
                                      </p:cBhvr>
                                      <p:rCtr x="-2361" y="-231"/>
                                    </p:animMotion>
                                  </p:childTnLst>
                                  <p:subTnLst>
                                    <p:set>
                                      <p:cBhvr override="childStyle">
                                        <p:cTn dur="1" fill="hold" display="0" masterRel="sameClick" afterEffect="1">
                                          <p:stCondLst>
                                            <p:cond evt="end" delay="0">
                                              <p:tn val="18"/>
                                            </p:cond>
                                          </p:stCondLst>
                                        </p:cTn>
                                        <p:tgtEl>
                                          <p:spTgt spid="170010"/>
                                        </p:tgtEl>
                                        <p:attrNameLst>
                                          <p:attrName>style.visibility</p:attrName>
                                        </p:attrNameLst>
                                      </p:cBhvr>
                                      <p:to>
                                        <p:strVal val="hidden"/>
                                      </p:to>
                                    </p:set>
                                  </p:subTnLst>
                                </p:cTn>
                              </p:par>
                              <p:par>
                                <p:cTn id="20" presetID="10" presetClass="entr" presetSubtype="0" fill="hold" nodeType="withEffect">
                                  <p:stCondLst>
                                    <p:cond delay="500"/>
                                  </p:stCondLst>
                                  <p:childTnLst>
                                    <p:set>
                                      <p:cBhvr>
                                        <p:cTn id="21" dur="1" fill="hold">
                                          <p:stCondLst>
                                            <p:cond delay="0"/>
                                          </p:stCondLst>
                                        </p:cTn>
                                        <p:tgtEl>
                                          <p:spTgt spid="169998"/>
                                        </p:tgtEl>
                                        <p:attrNameLst>
                                          <p:attrName>style.visibility</p:attrName>
                                        </p:attrNameLst>
                                      </p:cBhvr>
                                      <p:to>
                                        <p:strVal val="visible"/>
                                      </p:to>
                                    </p:set>
                                    <p:animEffect transition="in" filter="fade">
                                      <p:cBhvr>
                                        <p:cTn id="22" dur="500"/>
                                        <p:tgtEl>
                                          <p:spTgt spid="169998"/>
                                        </p:tgtEl>
                                      </p:cBhvr>
                                    </p:animEffect>
                                  </p:childTnLst>
                                </p:cTn>
                              </p:par>
                              <p:par>
                                <p:cTn id="23" presetID="35" presetClass="path" presetSubtype="0" repeatCount="indefinite" decel="50000" autoRev="1" fill="hold" nodeType="withEffect">
                                  <p:stCondLst>
                                    <p:cond delay="500"/>
                                  </p:stCondLst>
                                  <p:endCondLst>
                                    <p:cond evt="onNext" delay="0">
                                      <p:tgtEl>
                                        <p:sldTgt/>
                                      </p:tgtEl>
                                    </p:cond>
                                  </p:endCondLst>
                                  <p:childTnLst>
                                    <p:animMotion origin="layout" path="M -3.05556E-6 -3.7037E-6 L -0.04948 0.0544 " pathEditMode="relative" rAng="0" ptsTypes="AA">
                                      <p:cBhvr>
                                        <p:cTn id="24" dur="1000" fill="hold"/>
                                        <p:tgtEl>
                                          <p:spTgt spid="169998"/>
                                        </p:tgtEl>
                                        <p:attrNameLst>
                                          <p:attrName>ppt_x</p:attrName>
                                          <p:attrName>ppt_y</p:attrName>
                                        </p:attrNameLst>
                                      </p:cBhvr>
                                      <p:rCtr x="-2483" y="2708"/>
                                    </p:animMotion>
                                  </p:childTnLst>
                                  <p:subTnLst>
                                    <p:set>
                                      <p:cBhvr override="childStyle">
                                        <p:cTn dur="1" fill="hold" display="0" masterRel="sameClick" afterEffect="1">
                                          <p:stCondLst>
                                            <p:cond evt="end" delay="0">
                                              <p:tn val="23"/>
                                            </p:cond>
                                          </p:stCondLst>
                                        </p:cTn>
                                        <p:tgtEl>
                                          <p:spTgt spid="169998"/>
                                        </p:tgtEl>
                                        <p:attrNameLst>
                                          <p:attrName>style.visibility</p:attrName>
                                        </p:attrNameLst>
                                      </p:cBhvr>
                                      <p:to>
                                        <p:strVal val="hidden"/>
                                      </p:to>
                                    </p:set>
                                  </p:subTnLst>
                                </p:cTn>
                              </p:par>
                              <p:par>
                                <p:cTn id="25" presetID="10" presetClass="entr" presetSubtype="0" fill="hold" nodeType="withEffect">
                                  <p:stCondLst>
                                    <p:cond delay="200"/>
                                  </p:stCondLst>
                                  <p:childTnLst>
                                    <p:set>
                                      <p:cBhvr>
                                        <p:cTn id="26" dur="1" fill="hold">
                                          <p:stCondLst>
                                            <p:cond delay="0"/>
                                          </p:stCondLst>
                                        </p:cTn>
                                        <p:tgtEl>
                                          <p:spTgt spid="169999"/>
                                        </p:tgtEl>
                                        <p:attrNameLst>
                                          <p:attrName>style.visibility</p:attrName>
                                        </p:attrNameLst>
                                      </p:cBhvr>
                                      <p:to>
                                        <p:strVal val="visible"/>
                                      </p:to>
                                    </p:set>
                                    <p:animEffect transition="in" filter="fade">
                                      <p:cBhvr>
                                        <p:cTn id="27" dur="500"/>
                                        <p:tgtEl>
                                          <p:spTgt spid="169999"/>
                                        </p:tgtEl>
                                      </p:cBhvr>
                                    </p:animEffect>
                                  </p:childTnLst>
                                </p:cTn>
                              </p:par>
                              <p:par>
                                <p:cTn id="28" presetID="35" presetClass="path" presetSubtype="0" repeatCount="indefinite" decel="50000" autoRev="1" fill="hold" nodeType="withEffect">
                                  <p:stCondLst>
                                    <p:cond delay="200"/>
                                  </p:stCondLst>
                                  <p:endCondLst>
                                    <p:cond evt="onNext" delay="0">
                                      <p:tgtEl>
                                        <p:sldTgt/>
                                      </p:tgtEl>
                                    </p:cond>
                                  </p:endCondLst>
                                  <p:childTnLst>
                                    <p:animMotion origin="layout" path="M 1.38889E-6 -3.7037E-6 L -0.04705 0.00417 " pathEditMode="relative" rAng="0" ptsTypes="AA">
                                      <p:cBhvr>
                                        <p:cTn id="29" dur="1000" fill="hold"/>
                                        <p:tgtEl>
                                          <p:spTgt spid="169999"/>
                                        </p:tgtEl>
                                        <p:attrNameLst>
                                          <p:attrName>ppt_x</p:attrName>
                                          <p:attrName>ppt_y</p:attrName>
                                        </p:attrNameLst>
                                      </p:cBhvr>
                                      <p:rCtr x="-2361" y="208"/>
                                    </p:animMotion>
                                  </p:childTnLst>
                                  <p:subTnLst>
                                    <p:set>
                                      <p:cBhvr override="childStyle">
                                        <p:cTn dur="1" fill="hold" display="0" masterRel="sameClick" afterEffect="1">
                                          <p:stCondLst>
                                            <p:cond evt="end" delay="0">
                                              <p:tn val="28"/>
                                            </p:cond>
                                          </p:stCondLst>
                                        </p:cTn>
                                        <p:tgtEl>
                                          <p:spTgt spid="169999"/>
                                        </p:tgtEl>
                                        <p:attrNameLst>
                                          <p:attrName>style.visibility</p:attrName>
                                        </p:attrNameLst>
                                      </p:cBhvr>
                                      <p:to>
                                        <p:strVal val="hidden"/>
                                      </p:to>
                                    </p:set>
                                  </p:subTnLst>
                                </p:cTn>
                              </p:par>
                              <p:par>
                                <p:cTn id="30" presetID="10" presetClass="entr" presetSubtype="0" fill="hold" nodeType="withEffect">
                                  <p:stCondLst>
                                    <p:cond delay="500"/>
                                  </p:stCondLst>
                                  <p:childTnLst>
                                    <p:set>
                                      <p:cBhvr>
                                        <p:cTn id="31" dur="1" fill="hold">
                                          <p:stCondLst>
                                            <p:cond delay="0"/>
                                          </p:stCondLst>
                                        </p:cTn>
                                        <p:tgtEl>
                                          <p:spTgt spid="170008"/>
                                        </p:tgtEl>
                                        <p:attrNameLst>
                                          <p:attrName>style.visibility</p:attrName>
                                        </p:attrNameLst>
                                      </p:cBhvr>
                                      <p:to>
                                        <p:strVal val="visible"/>
                                      </p:to>
                                    </p:set>
                                    <p:animEffect transition="in" filter="fade">
                                      <p:cBhvr>
                                        <p:cTn id="32" dur="500"/>
                                        <p:tgtEl>
                                          <p:spTgt spid="170008"/>
                                        </p:tgtEl>
                                      </p:cBhvr>
                                    </p:animEffect>
                                  </p:childTnLst>
                                </p:cTn>
                              </p:par>
                              <p:par>
                                <p:cTn id="33" presetID="35" presetClass="path" presetSubtype="0" repeatCount="indefinite" decel="50000" autoRev="1" fill="hold" nodeType="withEffect">
                                  <p:stCondLst>
                                    <p:cond delay="500"/>
                                  </p:stCondLst>
                                  <p:endCondLst>
                                    <p:cond evt="onNext" delay="0">
                                      <p:tgtEl>
                                        <p:sldTgt/>
                                      </p:tgtEl>
                                    </p:cond>
                                  </p:endCondLst>
                                  <p:childTnLst>
                                    <p:animMotion origin="layout" path="M 5E-6 -3.33333E-6 L -0.09167 0.02292 " pathEditMode="relative" rAng="0" ptsTypes="AA">
                                      <p:cBhvr>
                                        <p:cTn id="34" dur="1000" fill="hold"/>
                                        <p:tgtEl>
                                          <p:spTgt spid="170008"/>
                                        </p:tgtEl>
                                        <p:attrNameLst>
                                          <p:attrName>ppt_x</p:attrName>
                                          <p:attrName>ppt_y</p:attrName>
                                        </p:attrNameLst>
                                      </p:cBhvr>
                                      <p:rCtr x="-4583" y="1134"/>
                                    </p:animMotion>
                                  </p:childTnLst>
                                  <p:subTnLst>
                                    <p:set>
                                      <p:cBhvr override="childStyle">
                                        <p:cTn dur="1" fill="hold" display="0" masterRel="sameClick" afterEffect="1">
                                          <p:stCondLst>
                                            <p:cond evt="end" delay="0">
                                              <p:tn val="33"/>
                                            </p:cond>
                                          </p:stCondLst>
                                        </p:cTn>
                                        <p:tgtEl>
                                          <p:spTgt spid="170008"/>
                                        </p:tgtEl>
                                        <p:attrNameLst>
                                          <p:attrName>style.visibility</p:attrName>
                                        </p:attrNameLst>
                                      </p:cBhvr>
                                      <p:to>
                                        <p:strVal val="hidden"/>
                                      </p:to>
                                    </p:set>
                                  </p:subTnLst>
                                </p:cTn>
                              </p:par>
                              <p:par>
                                <p:cTn id="35" presetID="10" presetClass="entr" presetSubtype="0" fill="hold" nodeType="withEffect">
                                  <p:stCondLst>
                                    <p:cond delay="100"/>
                                  </p:stCondLst>
                                  <p:childTnLst>
                                    <p:set>
                                      <p:cBhvr>
                                        <p:cTn id="36" dur="1" fill="hold">
                                          <p:stCondLst>
                                            <p:cond delay="0"/>
                                          </p:stCondLst>
                                        </p:cTn>
                                        <p:tgtEl>
                                          <p:spTgt spid="170000"/>
                                        </p:tgtEl>
                                        <p:attrNameLst>
                                          <p:attrName>style.visibility</p:attrName>
                                        </p:attrNameLst>
                                      </p:cBhvr>
                                      <p:to>
                                        <p:strVal val="visible"/>
                                      </p:to>
                                    </p:set>
                                    <p:animEffect transition="in" filter="fade">
                                      <p:cBhvr>
                                        <p:cTn id="37" dur="500"/>
                                        <p:tgtEl>
                                          <p:spTgt spid="170000"/>
                                        </p:tgtEl>
                                      </p:cBhvr>
                                    </p:animEffect>
                                  </p:childTnLst>
                                </p:cTn>
                              </p:par>
                              <p:par>
                                <p:cTn id="38" presetID="35" presetClass="path" presetSubtype="0" repeatCount="indefinite" decel="50000" autoRev="1" fill="hold" nodeType="withEffect">
                                  <p:stCondLst>
                                    <p:cond delay="100"/>
                                  </p:stCondLst>
                                  <p:endCondLst>
                                    <p:cond evt="onNext" delay="0">
                                      <p:tgtEl>
                                        <p:sldTgt/>
                                      </p:tgtEl>
                                    </p:cond>
                                  </p:endCondLst>
                                  <p:childTnLst>
                                    <p:animMotion origin="layout" path="M 4.16667E-6 -2.96296E-6 L -0.08872 -0.09815 " pathEditMode="relative" rAng="0" ptsTypes="AA">
                                      <p:cBhvr>
                                        <p:cTn id="39" dur="1000" fill="hold"/>
                                        <p:tgtEl>
                                          <p:spTgt spid="170000"/>
                                        </p:tgtEl>
                                        <p:attrNameLst>
                                          <p:attrName>ppt_x</p:attrName>
                                          <p:attrName>ppt_y</p:attrName>
                                        </p:attrNameLst>
                                      </p:cBhvr>
                                      <p:rCtr x="-4444" y="-4907"/>
                                    </p:animMotion>
                                  </p:childTnLst>
                                  <p:subTnLst>
                                    <p:set>
                                      <p:cBhvr override="childStyle">
                                        <p:cTn dur="1" fill="hold" display="0" masterRel="sameClick" afterEffect="1">
                                          <p:stCondLst>
                                            <p:cond evt="end" delay="0">
                                              <p:tn val="38"/>
                                            </p:cond>
                                          </p:stCondLst>
                                        </p:cTn>
                                        <p:tgtEl>
                                          <p:spTgt spid="170000"/>
                                        </p:tgtEl>
                                        <p:attrNameLst>
                                          <p:attrName>style.visibility</p:attrName>
                                        </p:attrNameLst>
                                      </p:cBhvr>
                                      <p:to>
                                        <p:strVal val="hidden"/>
                                      </p:to>
                                    </p:set>
                                  </p:subTnLst>
                                </p:cTn>
                              </p:par>
                              <p:par>
                                <p:cTn id="40" presetID="10" presetClass="entr" presetSubtype="0" fill="hold" nodeType="withEffect">
                                  <p:stCondLst>
                                    <p:cond delay="1100"/>
                                  </p:stCondLst>
                                  <p:childTnLst>
                                    <p:set>
                                      <p:cBhvr>
                                        <p:cTn id="41" dur="1" fill="hold">
                                          <p:stCondLst>
                                            <p:cond delay="0"/>
                                          </p:stCondLst>
                                        </p:cTn>
                                        <p:tgtEl>
                                          <p:spTgt spid="170009"/>
                                        </p:tgtEl>
                                        <p:attrNameLst>
                                          <p:attrName>style.visibility</p:attrName>
                                        </p:attrNameLst>
                                      </p:cBhvr>
                                      <p:to>
                                        <p:strVal val="visible"/>
                                      </p:to>
                                    </p:set>
                                    <p:animEffect transition="in" filter="fade">
                                      <p:cBhvr>
                                        <p:cTn id="42" dur="500"/>
                                        <p:tgtEl>
                                          <p:spTgt spid="170009"/>
                                        </p:tgtEl>
                                      </p:cBhvr>
                                    </p:animEffect>
                                  </p:childTnLst>
                                </p:cTn>
                              </p:par>
                              <p:par>
                                <p:cTn id="43" presetID="35" presetClass="path" presetSubtype="0" repeatCount="indefinite" decel="50000" autoRev="1" fill="hold" nodeType="withEffect">
                                  <p:stCondLst>
                                    <p:cond delay="500"/>
                                  </p:stCondLst>
                                  <p:endCondLst>
                                    <p:cond evt="onNext" delay="0">
                                      <p:tgtEl>
                                        <p:sldTgt/>
                                      </p:tgtEl>
                                    </p:cond>
                                  </p:endCondLst>
                                  <p:childTnLst>
                                    <p:animMotion origin="layout" path="M -2.77778E-7 -2.96296E-6 L -0.09219 -0.03565 " pathEditMode="relative" rAng="0" ptsTypes="AA">
                                      <p:cBhvr>
                                        <p:cTn id="44" dur="1000" fill="hold"/>
                                        <p:tgtEl>
                                          <p:spTgt spid="170009"/>
                                        </p:tgtEl>
                                        <p:attrNameLst>
                                          <p:attrName>ppt_x</p:attrName>
                                          <p:attrName>ppt_y</p:attrName>
                                        </p:attrNameLst>
                                      </p:cBhvr>
                                      <p:rCtr x="-4618" y="-1782"/>
                                    </p:animMotion>
                                  </p:childTnLst>
                                  <p:subTnLst>
                                    <p:set>
                                      <p:cBhvr override="childStyle">
                                        <p:cTn dur="1" fill="hold" display="0" masterRel="sameClick" afterEffect="1">
                                          <p:stCondLst>
                                            <p:cond evt="end" delay="0">
                                              <p:tn val="43"/>
                                            </p:cond>
                                          </p:stCondLst>
                                        </p:cTn>
                                        <p:tgtEl>
                                          <p:spTgt spid="170009"/>
                                        </p:tgtEl>
                                        <p:attrNameLst>
                                          <p:attrName>style.visibility</p:attrName>
                                        </p:attrNameLst>
                                      </p:cBhvr>
                                      <p:to>
                                        <p:strVal val="hidden"/>
                                      </p:to>
                                    </p:set>
                                  </p:subTnLst>
                                </p:cTn>
                              </p:par>
                              <p:par>
                                <p:cTn id="45" presetID="10" presetClass="entr" presetSubtype="0" fill="hold" nodeType="withEffect">
                                  <p:stCondLst>
                                    <p:cond delay="1500"/>
                                  </p:stCondLst>
                                  <p:childTnLst>
                                    <p:set>
                                      <p:cBhvr>
                                        <p:cTn id="46" dur="1" fill="hold">
                                          <p:stCondLst>
                                            <p:cond delay="0"/>
                                          </p:stCondLst>
                                        </p:cTn>
                                        <p:tgtEl>
                                          <p:spTgt spid="170001"/>
                                        </p:tgtEl>
                                        <p:attrNameLst>
                                          <p:attrName>style.visibility</p:attrName>
                                        </p:attrNameLst>
                                      </p:cBhvr>
                                      <p:to>
                                        <p:strVal val="visible"/>
                                      </p:to>
                                    </p:set>
                                    <p:animEffect transition="in" filter="fade">
                                      <p:cBhvr>
                                        <p:cTn id="47" dur="500"/>
                                        <p:tgtEl>
                                          <p:spTgt spid="170001"/>
                                        </p:tgtEl>
                                      </p:cBhvr>
                                    </p:animEffect>
                                  </p:childTnLst>
                                </p:cTn>
                              </p:par>
                              <p:par>
                                <p:cTn id="48" presetID="35" presetClass="path" presetSubtype="0" repeatCount="indefinite" decel="50000" autoRev="1" fill="hold" nodeType="withEffect">
                                  <p:stCondLst>
                                    <p:cond delay="1500"/>
                                  </p:stCondLst>
                                  <p:endCondLst>
                                    <p:cond evt="onNext" delay="0">
                                      <p:tgtEl>
                                        <p:sldTgt/>
                                      </p:tgtEl>
                                    </p:cond>
                                  </p:endCondLst>
                                  <p:childTnLst>
                                    <p:animMotion origin="layout" path="M -2.22222E-6 -1.48148E-6 L -0.0467 -0.02662 " pathEditMode="relative" rAng="0" ptsTypes="AA">
                                      <p:cBhvr>
                                        <p:cTn id="49" dur="1000" fill="hold"/>
                                        <p:tgtEl>
                                          <p:spTgt spid="170001"/>
                                        </p:tgtEl>
                                        <p:attrNameLst>
                                          <p:attrName>ppt_x</p:attrName>
                                          <p:attrName>ppt_y</p:attrName>
                                        </p:attrNameLst>
                                      </p:cBhvr>
                                      <p:rCtr x="-2344" y="-1343"/>
                                    </p:animMotion>
                                  </p:childTnLst>
                                  <p:subTnLst>
                                    <p:set>
                                      <p:cBhvr override="childStyle">
                                        <p:cTn dur="1" fill="hold" display="0" masterRel="sameClick" afterEffect="1">
                                          <p:stCondLst>
                                            <p:cond evt="end" delay="0">
                                              <p:tn val="48"/>
                                            </p:cond>
                                          </p:stCondLst>
                                        </p:cTn>
                                        <p:tgtEl>
                                          <p:spTgt spid="170001"/>
                                        </p:tgtEl>
                                        <p:attrNameLst>
                                          <p:attrName>style.visibility</p:attrName>
                                        </p:attrNameLst>
                                      </p:cBhvr>
                                      <p:to>
                                        <p:strVal val="hidden"/>
                                      </p:to>
                                    </p:set>
                                  </p:subTnLst>
                                </p:cTn>
                              </p:par>
                              <p:par>
                                <p:cTn id="50" presetID="10" presetClass="entr" presetSubtype="0" fill="hold" nodeType="withEffect">
                                  <p:stCondLst>
                                    <p:cond delay="1500"/>
                                  </p:stCondLst>
                                  <p:childTnLst>
                                    <p:set>
                                      <p:cBhvr>
                                        <p:cTn id="51" dur="1" fill="hold">
                                          <p:stCondLst>
                                            <p:cond delay="0"/>
                                          </p:stCondLst>
                                        </p:cTn>
                                        <p:tgtEl>
                                          <p:spTgt spid="170002"/>
                                        </p:tgtEl>
                                        <p:attrNameLst>
                                          <p:attrName>style.visibility</p:attrName>
                                        </p:attrNameLst>
                                      </p:cBhvr>
                                      <p:to>
                                        <p:strVal val="visible"/>
                                      </p:to>
                                    </p:set>
                                    <p:animEffect transition="in" filter="fade">
                                      <p:cBhvr>
                                        <p:cTn id="52" dur="500"/>
                                        <p:tgtEl>
                                          <p:spTgt spid="170002"/>
                                        </p:tgtEl>
                                      </p:cBhvr>
                                    </p:animEffect>
                                  </p:childTnLst>
                                </p:cTn>
                              </p:par>
                              <p:par>
                                <p:cTn id="53" presetID="35" presetClass="path" presetSubtype="0" repeatCount="indefinite" decel="50000" autoRev="1" fill="hold" nodeType="withEffect">
                                  <p:stCondLst>
                                    <p:cond delay="1500"/>
                                  </p:stCondLst>
                                  <p:endCondLst>
                                    <p:cond evt="onNext" delay="0">
                                      <p:tgtEl>
                                        <p:sldTgt/>
                                      </p:tgtEl>
                                    </p:cond>
                                  </p:endCondLst>
                                  <p:childTnLst>
                                    <p:animMotion origin="layout" path="M 4.16667E-6 -1.85185E-6 L -0.09341 0.00787 " pathEditMode="relative" rAng="0" ptsTypes="AA">
                                      <p:cBhvr>
                                        <p:cTn id="54" dur="1000" fill="hold"/>
                                        <p:tgtEl>
                                          <p:spTgt spid="170002"/>
                                        </p:tgtEl>
                                        <p:attrNameLst>
                                          <p:attrName>ppt_x</p:attrName>
                                          <p:attrName>ppt_y</p:attrName>
                                        </p:attrNameLst>
                                      </p:cBhvr>
                                      <p:rCtr x="-4670" y="394"/>
                                    </p:animMotion>
                                  </p:childTnLst>
                                  <p:subTnLst>
                                    <p:set>
                                      <p:cBhvr override="childStyle">
                                        <p:cTn dur="1" fill="hold" display="0" masterRel="sameClick" afterEffect="1">
                                          <p:stCondLst>
                                            <p:cond evt="end" delay="0">
                                              <p:tn val="53"/>
                                            </p:cond>
                                          </p:stCondLst>
                                        </p:cTn>
                                        <p:tgtEl>
                                          <p:spTgt spid="170002"/>
                                        </p:tgtEl>
                                        <p:attrNameLst>
                                          <p:attrName>style.visibility</p:attrName>
                                        </p:attrNameLst>
                                      </p:cBhvr>
                                      <p:to>
                                        <p:strVal val="hidden"/>
                                      </p:to>
                                    </p:set>
                                  </p:subTnLst>
                                </p:cTn>
                              </p:par>
                              <p:par>
                                <p:cTn id="55" presetID="10" presetClass="entr" presetSubtype="0" fill="hold" nodeType="withEffect">
                                  <p:stCondLst>
                                    <p:cond delay="1500"/>
                                  </p:stCondLst>
                                  <p:childTnLst>
                                    <p:set>
                                      <p:cBhvr>
                                        <p:cTn id="56" dur="1" fill="hold">
                                          <p:stCondLst>
                                            <p:cond delay="0"/>
                                          </p:stCondLst>
                                        </p:cTn>
                                        <p:tgtEl>
                                          <p:spTgt spid="170003"/>
                                        </p:tgtEl>
                                        <p:attrNameLst>
                                          <p:attrName>style.visibility</p:attrName>
                                        </p:attrNameLst>
                                      </p:cBhvr>
                                      <p:to>
                                        <p:strVal val="visible"/>
                                      </p:to>
                                    </p:set>
                                    <p:animEffect transition="in" filter="fade">
                                      <p:cBhvr>
                                        <p:cTn id="57" dur="500"/>
                                        <p:tgtEl>
                                          <p:spTgt spid="170003"/>
                                        </p:tgtEl>
                                      </p:cBhvr>
                                    </p:animEffect>
                                  </p:childTnLst>
                                </p:cTn>
                              </p:par>
                              <p:par>
                                <p:cTn id="58" presetID="35" presetClass="path" presetSubtype="0" repeatCount="indefinite" decel="50000" autoRev="1" fill="hold" nodeType="withEffect">
                                  <p:stCondLst>
                                    <p:cond delay="1500"/>
                                  </p:stCondLst>
                                  <p:endCondLst>
                                    <p:cond evt="onNext" delay="0">
                                      <p:tgtEl>
                                        <p:sldTgt/>
                                      </p:tgtEl>
                                    </p:cond>
                                  </p:endCondLst>
                                  <p:childTnLst>
                                    <p:animMotion origin="layout" path="M 1.11111E-6 3.7037E-6 L -0.08333 0.05555 " pathEditMode="relative" rAng="0" ptsTypes="AA">
                                      <p:cBhvr>
                                        <p:cTn id="59" dur="1000" fill="hold"/>
                                        <p:tgtEl>
                                          <p:spTgt spid="170003"/>
                                        </p:tgtEl>
                                        <p:attrNameLst>
                                          <p:attrName>ppt_x</p:attrName>
                                          <p:attrName>ppt_y</p:attrName>
                                        </p:attrNameLst>
                                      </p:cBhvr>
                                      <p:rCtr x="-4167" y="2778"/>
                                    </p:animMotion>
                                  </p:childTnLst>
                                  <p:subTnLst>
                                    <p:set>
                                      <p:cBhvr override="childStyle">
                                        <p:cTn dur="1" fill="hold" display="0" masterRel="sameClick" afterEffect="1">
                                          <p:stCondLst>
                                            <p:cond evt="end" delay="0">
                                              <p:tn val="58"/>
                                            </p:cond>
                                          </p:stCondLst>
                                        </p:cTn>
                                        <p:tgtEl>
                                          <p:spTgt spid="170003"/>
                                        </p:tgtEl>
                                        <p:attrNameLst>
                                          <p:attrName>style.visibility</p:attrName>
                                        </p:attrNameLst>
                                      </p:cBhvr>
                                      <p:to>
                                        <p:strVal val="hidden"/>
                                      </p:to>
                                    </p:set>
                                  </p:subTnLst>
                                </p:cTn>
                              </p:par>
                              <p:par>
                                <p:cTn id="60" presetID="10" presetClass="entr" presetSubtype="0" fill="hold" nodeType="withEffect">
                                  <p:stCondLst>
                                    <p:cond delay="1500"/>
                                  </p:stCondLst>
                                  <p:childTnLst>
                                    <p:set>
                                      <p:cBhvr>
                                        <p:cTn id="61" dur="1" fill="hold">
                                          <p:stCondLst>
                                            <p:cond delay="0"/>
                                          </p:stCondLst>
                                        </p:cTn>
                                        <p:tgtEl>
                                          <p:spTgt spid="170004"/>
                                        </p:tgtEl>
                                        <p:attrNameLst>
                                          <p:attrName>style.visibility</p:attrName>
                                        </p:attrNameLst>
                                      </p:cBhvr>
                                      <p:to>
                                        <p:strVal val="visible"/>
                                      </p:to>
                                    </p:set>
                                    <p:animEffect transition="in" filter="fade">
                                      <p:cBhvr>
                                        <p:cTn id="62" dur="500"/>
                                        <p:tgtEl>
                                          <p:spTgt spid="170004"/>
                                        </p:tgtEl>
                                      </p:cBhvr>
                                    </p:animEffect>
                                  </p:childTnLst>
                                </p:cTn>
                              </p:par>
                              <p:par>
                                <p:cTn id="63" presetID="35" presetClass="path" presetSubtype="0" repeatCount="indefinite" decel="50000" autoRev="1" fill="hold" nodeType="withEffect">
                                  <p:stCondLst>
                                    <p:cond delay="1500"/>
                                  </p:stCondLst>
                                  <p:endCondLst>
                                    <p:cond evt="onNext" delay="0">
                                      <p:tgtEl>
                                        <p:sldTgt/>
                                      </p:tgtEl>
                                    </p:cond>
                                  </p:endCondLst>
                                  <p:childTnLst>
                                    <p:animMotion origin="layout" path="M -3.88889E-6 -3.33333E-6 L -0.09774 -0.02152 " pathEditMode="relative" rAng="0" ptsTypes="AA">
                                      <p:cBhvr>
                                        <p:cTn id="64" dur="1000" fill="hold"/>
                                        <p:tgtEl>
                                          <p:spTgt spid="170004"/>
                                        </p:tgtEl>
                                        <p:attrNameLst>
                                          <p:attrName>ppt_x</p:attrName>
                                          <p:attrName>ppt_y</p:attrName>
                                        </p:attrNameLst>
                                      </p:cBhvr>
                                      <p:rCtr x="-4896" y="-1088"/>
                                    </p:animMotion>
                                  </p:childTnLst>
                                  <p:subTnLst>
                                    <p:set>
                                      <p:cBhvr override="childStyle">
                                        <p:cTn dur="1" fill="hold" display="0" masterRel="sameClick" afterEffect="1">
                                          <p:stCondLst>
                                            <p:cond evt="end" delay="0">
                                              <p:tn val="63"/>
                                            </p:cond>
                                          </p:stCondLst>
                                        </p:cTn>
                                        <p:tgtEl>
                                          <p:spTgt spid="170004"/>
                                        </p:tgtEl>
                                        <p:attrNameLst>
                                          <p:attrName>style.visibility</p:attrName>
                                        </p:attrNameLst>
                                      </p:cBhvr>
                                      <p:to>
                                        <p:strVal val="hidden"/>
                                      </p:to>
                                    </p:set>
                                  </p:subTnLst>
                                </p:cTn>
                              </p:par>
                              <p:par>
                                <p:cTn id="65" presetID="10" presetClass="entr" presetSubtype="0" fill="hold" nodeType="withEffect">
                                  <p:stCondLst>
                                    <p:cond delay="1000"/>
                                  </p:stCondLst>
                                  <p:childTnLst>
                                    <p:set>
                                      <p:cBhvr>
                                        <p:cTn id="66" dur="1" fill="hold">
                                          <p:stCondLst>
                                            <p:cond delay="0"/>
                                          </p:stCondLst>
                                        </p:cTn>
                                        <p:tgtEl>
                                          <p:spTgt spid="170005"/>
                                        </p:tgtEl>
                                        <p:attrNameLst>
                                          <p:attrName>style.visibility</p:attrName>
                                        </p:attrNameLst>
                                      </p:cBhvr>
                                      <p:to>
                                        <p:strVal val="visible"/>
                                      </p:to>
                                    </p:set>
                                    <p:animEffect transition="in" filter="fade">
                                      <p:cBhvr>
                                        <p:cTn id="67" dur="500"/>
                                        <p:tgtEl>
                                          <p:spTgt spid="170005"/>
                                        </p:tgtEl>
                                      </p:cBhvr>
                                    </p:animEffect>
                                  </p:childTnLst>
                                </p:cTn>
                              </p:par>
                              <p:par>
                                <p:cTn id="68" presetID="35" presetClass="path" presetSubtype="0" repeatCount="indefinite" decel="50000" autoRev="1" fill="hold" nodeType="withEffect">
                                  <p:stCondLst>
                                    <p:cond delay="1000"/>
                                  </p:stCondLst>
                                  <p:endCondLst>
                                    <p:cond evt="onNext" delay="0">
                                      <p:tgtEl>
                                        <p:sldTgt/>
                                      </p:tgtEl>
                                    </p:cond>
                                  </p:endCondLst>
                                  <p:childTnLst>
                                    <p:animMotion origin="layout" path="M 3.33333E-6 3.33333E-6 L -0.05486 -0.1051 " pathEditMode="relative" rAng="0" ptsTypes="AA">
                                      <p:cBhvr>
                                        <p:cTn id="69" dur="1000" fill="hold"/>
                                        <p:tgtEl>
                                          <p:spTgt spid="170005"/>
                                        </p:tgtEl>
                                        <p:attrNameLst>
                                          <p:attrName>ppt_x</p:attrName>
                                          <p:attrName>ppt_y</p:attrName>
                                        </p:attrNameLst>
                                      </p:cBhvr>
                                      <p:rCtr x="-2743" y="-5255"/>
                                    </p:animMotion>
                                  </p:childTnLst>
                                  <p:subTnLst>
                                    <p:set>
                                      <p:cBhvr override="childStyle">
                                        <p:cTn dur="1" fill="hold" display="0" masterRel="sameClick" afterEffect="1">
                                          <p:stCondLst>
                                            <p:cond evt="end" delay="0">
                                              <p:tn val="68"/>
                                            </p:cond>
                                          </p:stCondLst>
                                        </p:cTn>
                                        <p:tgtEl>
                                          <p:spTgt spid="170005"/>
                                        </p:tgtEl>
                                        <p:attrNameLst>
                                          <p:attrName>style.visibility</p:attrName>
                                        </p:attrNameLst>
                                      </p:cBhvr>
                                      <p:to>
                                        <p:strVal val="hidden"/>
                                      </p:to>
                                    </p:set>
                                  </p:subTnLst>
                                </p:cTn>
                              </p:par>
                              <p:par>
                                <p:cTn id="70" presetID="10" presetClass="entr" presetSubtype="0" fill="hold" nodeType="withEffect">
                                  <p:stCondLst>
                                    <p:cond delay="1000"/>
                                  </p:stCondLst>
                                  <p:childTnLst>
                                    <p:set>
                                      <p:cBhvr>
                                        <p:cTn id="71" dur="1" fill="hold">
                                          <p:stCondLst>
                                            <p:cond delay="0"/>
                                          </p:stCondLst>
                                        </p:cTn>
                                        <p:tgtEl>
                                          <p:spTgt spid="170006"/>
                                        </p:tgtEl>
                                        <p:attrNameLst>
                                          <p:attrName>style.visibility</p:attrName>
                                        </p:attrNameLst>
                                      </p:cBhvr>
                                      <p:to>
                                        <p:strVal val="visible"/>
                                      </p:to>
                                    </p:set>
                                    <p:animEffect transition="in" filter="fade">
                                      <p:cBhvr>
                                        <p:cTn id="72" dur="500"/>
                                        <p:tgtEl>
                                          <p:spTgt spid="170006"/>
                                        </p:tgtEl>
                                      </p:cBhvr>
                                    </p:animEffect>
                                  </p:childTnLst>
                                </p:cTn>
                              </p:par>
                              <p:par>
                                <p:cTn id="73" presetID="35" presetClass="path" presetSubtype="0" repeatCount="indefinite" decel="50000" autoRev="1" fill="hold" nodeType="withEffect">
                                  <p:stCondLst>
                                    <p:cond delay="1000"/>
                                  </p:stCondLst>
                                  <p:endCondLst>
                                    <p:cond evt="onNext" delay="0">
                                      <p:tgtEl>
                                        <p:sldTgt/>
                                      </p:tgtEl>
                                    </p:cond>
                                  </p:endCondLst>
                                  <p:childTnLst>
                                    <p:animMotion origin="layout" path="M 3.33333E-6 -3.7037E-6 L -0.08924 0.08033 " pathEditMode="relative" rAng="0" ptsTypes="AA">
                                      <p:cBhvr>
                                        <p:cTn id="74" dur="1000" fill="hold"/>
                                        <p:tgtEl>
                                          <p:spTgt spid="170006"/>
                                        </p:tgtEl>
                                        <p:attrNameLst>
                                          <p:attrName>ppt_x</p:attrName>
                                          <p:attrName>ppt_y</p:attrName>
                                        </p:attrNameLst>
                                      </p:cBhvr>
                                      <p:rCtr x="-4462" y="4005"/>
                                    </p:animMotion>
                                  </p:childTnLst>
                                  <p:subTnLst>
                                    <p:set>
                                      <p:cBhvr override="childStyle">
                                        <p:cTn dur="1" fill="hold" display="0" masterRel="sameClick" afterEffect="1">
                                          <p:stCondLst>
                                            <p:cond evt="end" delay="0">
                                              <p:tn val="73"/>
                                            </p:cond>
                                          </p:stCondLst>
                                        </p:cTn>
                                        <p:tgtEl>
                                          <p:spTgt spid="170006"/>
                                        </p:tgtEl>
                                        <p:attrNameLst>
                                          <p:attrName>style.visibility</p:attrName>
                                        </p:attrNameLst>
                                      </p:cBhvr>
                                      <p:to>
                                        <p:strVal val="hidden"/>
                                      </p:to>
                                    </p:set>
                                  </p:subTnLst>
                                </p:cTn>
                              </p:par>
                              <p:par>
                                <p:cTn id="75" presetID="10" presetClass="entr" presetSubtype="0" fill="hold" nodeType="withEffect">
                                  <p:stCondLst>
                                    <p:cond delay="1000"/>
                                  </p:stCondLst>
                                  <p:childTnLst>
                                    <p:set>
                                      <p:cBhvr>
                                        <p:cTn id="76" dur="1" fill="hold">
                                          <p:stCondLst>
                                            <p:cond delay="0"/>
                                          </p:stCondLst>
                                        </p:cTn>
                                        <p:tgtEl>
                                          <p:spTgt spid="170007"/>
                                        </p:tgtEl>
                                        <p:attrNameLst>
                                          <p:attrName>style.visibility</p:attrName>
                                        </p:attrNameLst>
                                      </p:cBhvr>
                                      <p:to>
                                        <p:strVal val="visible"/>
                                      </p:to>
                                    </p:set>
                                    <p:animEffect transition="in" filter="fade">
                                      <p:cBhvr>
                                        <p:cTn id="77" dur="500"/>
                                        <p:tgtEl>
                                          <p:spTgt spid="170007"/>
                                        </p:tgtEl>
                                      </p:cBhvr>
                                    </p:animEffect>
                                  </p:childTnLst>
                                </p:cTn>
                              </p:par>
                              <p:par>
                                <p:cTn id="78" presetID="35" presetClass="path" presetSubtype="0" repeatCount="indefinite" decel="50000" autoRev="1" fill="hold" nodeType="withEffect">
                                  <p:stCondLst>
                                    <p:cond delay="1000"/>
                                  </p:stCondLst>
                                  <p:endCondLst>
                                    <p:cond evt="onNext" delay="0">
                                      <p:tgtEl>
                                        <p:sldTgt/>
                                      </p:tgtEl>
                                    </p:cond>
                                  </p:endCondLst>
                                  <p:childTnLst>
                                    <p:animMotion origin="layout" path="M 1.38889E-6 -2.59259E-6 L -0.05816 0.10486 " pathEditMode="relative" rAng="0" ptsTypes="AA">
                                      <p:cBhvr>
                                        <p:cTn id="79" dur="1000" fill="hold"/>
                                        <p:tgtEl>
                                          <p:spTgt spid="170007"/>
                                        </p:tgtEl>
                                        <p:attrNameLst>
                                          <p:attrName>ppt_x</p:attrName>
                                          <p:attrName>ppt_y</p:attrName>
                                        </p:attrNameLst>
                                      </p:cBhvr>
                                      <p:rCtr x="-2917" y="5231"/>
                                    </p:animMotion>
                                  </p:childTnLst>
                                  <p:subTnLst>
                                    <p:set>
                                      <p:cBhvr override="childStyle">
                                        <p:cTn dur="1" fill="hold" display="0" masterRel="sameClick" afterEffect="1">
                                          <p:stCondLst>
                                            <p:cond evt="end" delay="0">
                                              <p:tn val="78"/>
                                            </p:cond>
                                          </p:stCondLst>
                                        </p:cTn>
                                        <p:tgtEl>
                                          <p:spTgt spid="17000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it-IT" smtClean="0"/>
              <a:t>Il contesto storico alla fine dell’800</a:t>
            </a:r>
          </a:p>
        </p:txBody>
      </p:sp>
      <p:sp>
        <p:nvSpPr>
          <p:cNvPr id="4099" name="Rectangle 3"/>
          <p:cNvSpPr>
            <a:spLocks noGrp="1" noChangeArrowheads="1"/>
          </p:cNvSpPr>
          <p:nvPr>
            <p:ph type="body" idx="1"/>
          </p:nvPr>
        </p:nvSpPr>
        <p:spPr/>
        <p:txBody>
          <a:bodyPr/>
          <a:lstStyle/>
          <a:p>
            <a:pPr eaLnBrk="1" hangingPunct="1">
              <a:lnSpc>
                <a:spcPct val="90000"/>
              </a:lnSpc>
            </a:pPr>
            <a:r>
              <a:rPr lang="it-IT" sz="2400" smtClean="0"/>
              <a:t>Emilio Segrè scrive: </a:t>
            </a:r>
            <a:r>
              <a:rPr lang="en-US" sz="2400" smtClean="0"/>
              <a:t>«</a:t>
            </a:r>
            <a:r>
              <a:rPr lang="it-IT" sz="2400" smtClean="0"/>
              <a:t>Alla fine del XIX secolo la fisica classica aveva raggiunto una struttura mirabile. La meccanica era stata portata a maturità da Newton e sistematizzata da Lagrange in modo tale che sembrava la cima di ogni scienza e che ogni scienza dovesse essere ridotta a meccanica. Questa speranza o proposito stava per vero sfumando soprattutto perché l’elettrologia maxwelliana, l’altro pilastro della fisica, non sembrava più riducibile alla meccanica, come a suo tempo aveva sperato Maxwell stesso. </a:t>
            </a:r>
            <a:br>
              <a:rPr lang="it-IT" sz="2400" smtClean="0"/>
            </a:br>
            <a:r>
              <a:rPr lang="it-IT" sz="2400" smtClean="0"/>
              <a:t>In ogni modo su questi due pilastri sembrava si reggesse la macchina del mondo. Non per nulla Boltzmann, citando Goethe, aveva detto a proposito delle equazioni di Maxwell: “Fu un Dio che scrisse questi segni?” </a:t>
            </a:r>
            <a:r>
              <a:rPr lang="en-US" sz="2400" smtClean="0"/>
              <a:t>».</a:t>
            </a:r>
            <a:endParaRPr lang="it-IT" sz="2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ChangeArrowheads="1"/>
          </p:cNvSpPr>
          <p:nvPr/>
        </p:nvSpPr>
        <p:spPr bwMode="auto">
          <a:xfrm rot="-5400000">
            <a:off x="2516981" y="257969"/>
            <a:ext cx="409575" cy="5665788"/>
          </a:xfrm>
          <a:custGeom>
            <a:avLst/>
            <a:gdLst>
              <a:gd name="T0" fmla="*/ 2147483647 w 21600"/>
              <a:gd name="T1" fmla="*/ 2147483647 h 21600"/>
              <a:gd name="T2" fmla="*/ 1396186849 w 21600"/>
              <a:gd name="T3" fmla="*/ 2147483647 h 21600"/>
              <a:gd name="T4" fmla="*/ 187582657 w 21600"/>
              <a:gd name="T5" fmla="*/ 2147483647 h 21600"/>
              <a:gd name="T6" fmla="*/ 1396186849 w 21600"/>
              <a:gd name="T7" fmla="*/ 0 h 21600"/>
              <a:gd name="T8" fmla="*/ 0 60000 65536"/>
              <a:gd name="T9" fmla="*/ 0 60000 65536"/>
              <a:gd name="T10" fmla="*/ 0 60000 65536"/>
              <a:gd name="T11" fmla="*/ 0 60000 65536"/>
              <a:gd name="T12" fmla="*/ 3251 w 21600"/>
              <a:gd name="T13" fmla="*/ 3251 h 21600"/>
              <a:gd name="T14" fmla="*/ 18349 w 21600"/>
              <a:gd name="T15" fmla="*/ 18349 h 21600"/>
            </a:gdLst>
            <a:ahLst/>
            <a:cxnLst>
              <a:cxn ang="T8">
                <a:pos x="T0" y="T1"/>
              </a:cxn>
              <a:cxn ang="T9">
                <a:pos x="T2" y="T3"/>
              </a:cxn>
              <a:cxn ang="T10">
                <a:pos x="T4" y="T5"/>
              </a:cxn>
              <a:cxn ang="T11">
                <a:pos x="T6" y="T7"/>
              </a:cxn>
            </a:cxnLst>
            <a:rect l="T12" t="T13" r="T14" b="T15"/>
            <a:pathLst>
              <a:path w="21600" h="21600">
                <a:moveTo>
                  <a:pt x="0" y="0"/>
                </a:moveTo>
                <a:lnTo>
                  <a:pt x="2902" y="21600"/>
                </a:lnTo>
                <a:lnTo>
                  <a:pt x="18698" y="21600"/>
                </a:lnTo>
                <a:lnTo>
                  <a:pt x="21600" y="0"/>
                </a:lnTo>
                <a:lnTo>
                  <a:pt x="0" y="0"/>
                </a:lnTo>
                <a:close/>
              </a:path>
            </a:pathLst>
          </a:custGeom>
          <a:solidFill>
            <a:srgbClr val="00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sp>
        <p:nvSpPr>
          <p:cNvPr id="32771" name="Oval 3"/>
          <p:cNvSpPr>
            <a:spLocks noChangeArrowheads="1"/>
          </p:cNvSpPr>
          <p:nvPr/>
        </p:nvSpPr>
        <p:spPr bwMode="auto">
          <a:xfrm>
            <a:off x="4165600" y="2014538"/>
            <a:ext cx="1436688" cy="2111375"/>
          </a:xfrm>
          <a:prstGeom prst="ellipse">
            <a:avLst/>
          </a:prstGeom>
          <a:solidFill>
            <a:srgbClr val="E1FFFF">
              <a:alpha val="61960"/>
            </a:srgbClr>
          </a:solidFill>
          <a:ln w="9525">
            <a:solidFill>
              <a:srgbClr val="33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2772" name="Line 4"/>
          <p:cNvSpPr>
            <a:spLocks noChangeShapeType="1"/>
          </p:cNvSpPr>
          <p:nvPr/>
        </p:nvSpPr>
        <p:spPr bwMode="auto">
          <a:xfrm>
            <a:off x="4860925" y="3879850"/>
            <a:ext cx="0" cy="2376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2773" name="Text Box 5"/>
          <p:cNvSpPr txBox="1">
            <a:spLocks noChangeArrowheads="1"/>
          </p:cNvSpPr>
          <p:nvPr/>
        </p:nvSpPr>
        <p:spPr bwMode="auto">
          <a:xfrm rot="-5400000">
            <a:off x="4718051" y="682625"/>
            <a:ext cx="48895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t>cella fotoelettrica</a:t>
            </a:r>
          </a:p>
        </p:txBody>
      </p:sp>
      <p:sp>
        <p:nvSpPr>
          <p:cNvPr id="32774" name="Line 6"/>
          <p:cNvSpPr>
            <a:spLocks noChangeShapeType="1"/>
          </p:cNvSpPr>
          <p:nvPr/>
        </p:nvSpPr>
        <p:spPr bwMode="auto">
          <a:xfrm>
            <a:off x="5603875" y="3071813"/>
            <a:ext cx="2095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2775" name="Arc 7"/>
          <p:cNvSpPr>
            <a:spLocks/>
          </p:cNvSpPr>
          <p:nvPr/>
        </p:nvSpPr>
        <p:spPr bwMode="auto">
          <a:xfrm>
            <a:off x="4860925" y="2054225"/>
            <a:ext cx="736600" cy="2022475"/>
          </a:xfrm>
          <a:custGeom>
            <a:avLst/>
            <a:gdLst>
              <a:gd name="T0" fmla="*/ 2147483647 w 21600"/>
              <a:gd name="T1" fmla="*/ 0 h 41699"/>
              <a:gd name="T2" fmla="*/ 2147483647 w 21600"/>
              <a:gd name="T3" fmla="*/ 2147483647 h 41699"/>
              <a:gd name="T4" fmla="*/ 0 w 21600"/>
              <a:gd name="T5" fmla="*/ 2147483647 h 41699"/>
              <a:gd name="T6" fmla="*/ 0 60000 65536"/>
              <a:gd name="T7" fmla="*/ 0 60000 65536"/>
              <a:gd name="T8" fmla="*/ 0 60000 65536"/>
            </a:gdLst>
            <a:ahLst/>
            <a:cxnLst>
              <a:cxn ang="T6">
                <a:pos x="T0" y="T1"/>
              </a:cxn>
              <a:cxn ang="T7">
                <a:pos x="T2" y="T3"/>
              </a:cxn>
              <a:cxn ang="T8">
                <a:pos x="T4" y="T5"/>
              </a:cxn>
            </a:cxnLst>
            <a:rect l="0" t="0" r="r" b="b"/>
            <a:pathLst>
              <a:path w="21600" h="41699" fill="none" extrusionOk="0">
                <a:moveTo>
                  <a:pt x="4733" y="-1"/>
                </a:moveTo>
                <a:cubicBezTo>
                  <a:pt x="14593" y="2214"/>
                  <a:pt x="21600" y="10969"/>
                  <a:pt x="21600" y="21075"/>
                </a:cubicBezTo>
                <a:cubicBezTo>
                  <a:pt x="21600" y="30531"/>
                  <a:pt x="15448" y="38888"/>
                  <a:pt x="6419" y="41699"/>
                </a:cubicBezTo>
              </a:path>
              <a:path w="21600" h="41699" stroke="0" extrusionOk="0">
                <a:moveTo>
                  <a:pt x="4733" y="-1"/>
                </a:moveTo>
                <a:cubicBezTo>
                  <a:pt x="14593" y="2214"/>
                  <a:pt x="21600" y="10969"/>
                  <a:pt x="21600" y="21075"/>
                </a:cubicBezTo>
                <a:cubicBezTo>
                  <a:pt x="21600" y="30531"/>
                  <a:pt x="15448" y="38888"/>
                  <a:pt x="6419" y="41699"/>
                </a:cubicBezTo>
                <a:lnTo>
                  <a:pt x="0" y="21075"/>
                </a:lnTo>
                <a:lnTo>
                  <a:pt x="4733" y="-1"/>
                </a:lnTo>
                <a:close/>
              </a:path>
            </a:pathLst>
          </a:custGeom>
          <a:noFill/>
          <a:ln w="762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2776" name="Oval 8"/>
          <p:cNvSpPr>
            <a:spLocks noChangeArrowheads="1"/>
          </p:cNvSpPr>
          <p:nvPr/>
        </p:nvSpPr>
        <p:spPr bwMode="auto">
          <a:xfrm>
            <a:off x="4635500" y="2209800"/>
            <a:ext cx="444500" cy="16764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2777" name="Line 9"/>
          <p:cNvSpPr>
            <a:spLocks noChangeShapeType="1"/>
          </p:cNvSpPr>
          <p:nvPr/>
        </p:nvSpPr>
        <p:spPr bwMode="auto">
          <a:xfrm>
            <a:off x="4868863" y="6237288"/>
            <a:ext cx="28051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2778" name="Oval 10"/>
          <p:cNvSpPr>
            <a:spLocks noChangeArrowheads="1"/>
          </p:cNvSpPr>
          <p:nvPr/>
        </p:nvSpPr>
        <p:spPr bwMode="auto">
          <a:xfrm>
            <a:off x="4565650" y="4810125"/>
            <a:ext cx="576263" cy="50165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b="1"/>
              <a:t>A</a:t>
            </a:r>
          </a:p>
        </p:txBody>
      </p:sp>
      <p:sp>
        <p:nvSpPr>
          <p:cNvPr id="32779" name="Rectangle 11"/>
          <p:cNvSpPr>
            <a:spLocks noChangeArrowheads="1"/>
          </p:cNvSpPr>
          <p:nvPr/>
        </p:nvSpPr>
        <p:spPr bwMode="auto">
          <a:xfrm>
            <a:off x="7991475" y="3968750"/>
            <a:ext cx="531813" cy="1651000"/>
          </a:xfrm>
          <a:prstGeom prst="rect">
            <a:avLst/>
          </a:prstGeom>
          <a:solidFill>
            <a:srgbClr val="3366FF">
              <a:alpha val="7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71020" name="Picture 12"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288" y="306070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21" name="Picture 13"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938" y="285115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22" name="Picture 14"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638" y="323850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23" name="Picture 15"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813" y="313055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24" name="Picture 16"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1781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25" name="Picture 17"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0432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26" name="Picture 18"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175" y="33162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27" name="Picture 19"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3014663"/>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28" name="Picture 20"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298132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29" name="Picture 21"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29162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30" name="Picture 22"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525" y="327025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1" name="Text Box 23"/>
          <p:cNvSpPr txBox="1">
            <a:spLocks noChangeArrowheads="1"/>
          </p:cNvSpPr>
          <p:nvPr/>
        </p:nvSpPr>
        <p:spPr bwMode="auto">
          <a:xfrm>
            <a:off x="5589588" y="3006725"/>
            <a:ext cx="4143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3000">
                <a:latin typeface="Century Gothic" pitchFamily="34" charset="0"/>
              </a:rPr>
              <a:t>+</a:t>
            </a:r>
          </a:p>
        </p:txBody>
      </p:sp>
      <p:sp>
        <p:nvSpPr>
          <p:cNvPr id="32792" name="Text Box 24"/>
          <p:cNvSpPr txBox="1">
            <a:spLocks noChangeArrowheads="1"/>
          </p:cNvSpPr>
          <p:nvPr/>
        </p:nvSpPr>
        <p:spPr bwMode="auto">
          <a:xfrm>
            <a:off x="4475163" y="3789363"/>
            <a:ext cx="3746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3000">
                <a:latin typeface="Century Gothic" pitchFamily="34" charset="0"/>
              </a:rPr>
              <a:t>_</a:t>
            </a:r>
          </a:p>
        </p:txBody>
      </p:sp>
      <p:sp>
        <p:nvSpPr>
          <p:cNvPr id="32793" name="Text Box 25"/>
          <p:cNvSpPr txBox="1">
            <a:spLocks noChangeArrowheads="1"/>
          </p:cNvSpPr>
          <p:nvPr/>
        </p:nvSpPr>
        <p:spPr bwMode="auto">
          <a:xfrm>
            <a:off x="5630863" y="2633663"/>
            <a:ext cx="167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t>fotocatodo</a:t>
            </a:r>
          </a:p>
        </p:txBody>
      </p:sp>
      <p:sp>
        <p:nvSpPr>
          <p:cNvPr id="32794" name="Text Box 26"/>
          <p:cNvSpPr txBox="1">
            <a:spLocks noChangeArrowheads="1"/>
          </p:cNvSpPr>
          <p:nvPr/>
        </p:nvSpPr>
        <p:spPr bwMode="auto">
          <a:xfrm>
            <a:off x="4903788" y="4257675"/>
            <a:ext cx="132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t>anodo</a:t>
            </a:r>
          </a:p>
        </p:txBody>
      </p:sp>
      <p:sp>
        <p:nvSpPr>
          <p:cNvPr id="32795" name="Line 27"/>
          <p:cNvSpPr>
            <a:spLocks noChangeShapeType="1"/>
          </p:cNvSpPr>
          <p:nvPr/>
        </p:nvSpPr>
        <p:spPr bwMode="auto">
          <a:xfrm>
            <a:off x="7681913" y="3086100"/>
            <a:ext cx="0" cy="17700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2796" name="Line 28"/>
          <p:cNvSpPr>
            <a:spLocks noChangeShapeType="1"/>
          </p:cNvSpPr>
          <p:nvPr/>
        </p:nvSpPr>
        <p:spPr bwMode="auto">
          <a:xfrm>
            <a:off x="7491413" y="4848225"/>
            <a:ext cx="3841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2797" name="Line 29"/>
          <p:cNvSpPr>
            <a:spLocks noChangeShapeType="1"/>
          </p:cNvSpPr>
          <p:nvPr/>
        </p:nvSpPr>
        <p:spPr bwMode="auto">
          <a:xfrm>
            <a:off x="7588250" y="4954588"/>
            <a:ext cx="1905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2798" name="Line 30"/>
          <p:cNvSpPr>
            <a:spLocks noChangeShapeType="1"/>
          </p:cNvSpPr>
          <p:nvPr/>
        </p:nvSpPr>
        <p:spPr bwMode="auto">
          <a:xfrm flipH="1">
            <a:off x="7681913" y="4954588"/>
            <a:ext cx="9525" cy="1303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pic>
        <p:nvPicPr>
          <p:cNvPr id="171039" name="Picture 31"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3076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40" name="Picture 32"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638" y="3211513"/>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41" name="Picture 33"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050" y="28733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42" name="Picture 34" descr="sfera 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813" y="31130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3" name="Line 35"/>
          <p:cNvSpPr>
            <a:spLocks noChangeShapeType="1"/>
          </p:cNvSpPr>
          <p:nvPr/>
        </p:nvSpPr>
        <p:spPr bwMode="auto">
          <a:xfrm flipH="1">
            <a:off x="7810500" y="4449763"/>
            <a:ext cx="9001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2804" name="Line 36"/>
          <p:cNvSpPr>
            <a:spLocks noChangeShapeType="1"/>
          </p:cNvSpPr>
          <p:nvPr/>
        </p:nvSpPr>
        <p:spPr bwMode="auto">
          <a:xfrm flipH="1">
            <a:off x="7824788" y="5643563"/>
            <a:ext cx="9001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2805" name="Rectangle 37"/>
          <p:cNvSpPr>
            <a:spLocks noChangeArrowheads="1"/>
          </p:cNvSpPr>
          <p:nvPr/>
        </p:nvSpPr>
        <p:spPr bwMode="auto">
          <a:xfrm>
            <a:off x="7721600" y="3540125"/>
            <a:ext cx="142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indent="190500" algn="just"/>
            <a:r>
              <a:rPr lang="it-IT" sz="2000" b="1"/>
              <a:t>V&gt;V</a:t>
            </a:r>
            <a:r>
              <a:rPr lang="it-IT" sz="2000" b="1" baseline="-25000"/>
              <a:t>arresto</a:t>
            </a:r>
            <a:endParaRPr lang="it-IT" sz="2000" b="1"/>
          </a:p>
        </p:txBody>
      </p:sp>
      <p:sp>
        <p:nvSpPr>
          <p:cNvPr id="32806" name="Rectangle 38"/>
          <p:cNvSpPr>
            <a:spLocks noGrp="1" noChangeArrowheads="1"/>
          </p:cNvSpPr>
          <p:nvPr>
            <p:ph type="title"/>
          </p:nvPr>
        </p:nvSpPr>
        <p:spPr>
          <a:noFill/>
        </p:spPr>
        <p:txBody>
          <a:bodyPr/>
          <a:lstStyle/>
          <a:p>
            <a:pPr algn="l" eaLnBrk="1" hangingPunct="1"/>
            <a:r>
              <a:rPr lang="it-IT" smtClean="0"/>
              <a:t>Misura di h</a:t>
            </a:r>
          </a:p>
        </p:txBody>
      </p:sp>
      <p:sp>
        <p:nvSpPr>
          <p:cNvPr id="32807" name="Line 39"/>
          <p:cNvSpPr>
            <a:spLocks noChangeShapeType="1"/>
          </p:cNvSpPr>
          <p:nvPr/>
        </p:nvSpPr>
        <p:spPr bwMode="auto">
          <a:xfrm flipV="1">
            <a:off x="7977188" y="3278188"/>
            <a:ext cx="0" cy="234315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2808" name="Line 40"/>
          <p:cNvSpPr>
            <a:spLocks noChangeShapeType="1"/>
          </p:cNvSpPr>
          <p:nvPr/>
        </p:nvSpPr>
        <p:spPr bwMode="auto">
          <a:xfrm flipV="1">
            <a:off x="3965575" y="4079875"/>
            <a:ext cx="0" cy="154305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2809" name="Line 41"/>
          <p:cNvSpPr>
            <a:spLocks noChangeShapeType="1"/>
          </p:cNvSpPr>
          <p:nvPr/>
        </p:nvSpPr>
        <p:spPr bwMode="auto">
          <a:xfrm flipH="1">
            <a:off x="3765550" y="5641975"/>
            <a:ext cx="9001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2810" name="Rectangle 42"/>
          <p:cNvSpPr>
            <a:spLocks noChangeArrowheads="1"/>
          </p:cNvSpPr>
          <p:nvPr/>
        </p:nvSpPr>
        <p:spPr bwMode="auto">
          <a:xfrm>
            <a:off x="3546475" y="4141788"/>
            <a:ext cx="444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indent="190500" algn="just"/>
            <a:r>
              <a:rPr lang="it-IT" sz="2000" b="1"/>
              <a:t>i</a:t>
            </a:r>
          </a:p>
        </p:txBody>
      </p:sp>
      <p:graphicFrame>
        <p:nvGraphicFramePr>
          <p:cNvPr id="32811" name="Object 43"/>
          <p:cNvGraphicFramePr>
            <a:graphicFrameLocks noGrp="1" noChangeAspect="1"/>
          </p:cNvGraphicFramePr>
          <p:nvPr>
            <p:ph idx="1"/>
          </p:nvPr>
        </p:nvGraphicFramePr>
        <p:xfrm>
          <a:off x="768350" y="4224338"/>
          <a:ext cx="1952625" cy="946150"/>
        </p:xfrm>
        <a:graphic>
          <a:graphicData uri="http://schemas.openxmlformats.org/presentationml/2006/ole">
            <mc:AlternateContent xmlns:mc="http://schemas.openxmlformats.org/markup-compatibility/2006">
              <mc:Choice xmlns:v="urn:schemas-microsoft-com:vml" Requires="v">
                <p:oleObj spid="_x0000_s32814" name="Equation" r:id="rId4" imgW="812447" imgH="393529" progId="Equation.3">
                  <p:embed/>
                </p:oleObj>
              </mc:Choice>
              <mc:Fallback>
                <p:oleObj name="Equation" r:id="rId4" imgW="812447" imgH="393529" progId="Equation.3">
                  <p:embed/>
                  <p:pic>
                    <p:nvPicPr>
                      <p:cNvPr id="0"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350" y="4224338"/>
                        <a:ext cx="195262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1000"/>
                                  </p:stCondLst>
                                  <p:childTnLst>
                                    <p:set>
                                      <p:cBhvr>
                                        <p:cTn id="6" dur="1" fill="hold">
                                          <p:stCondLst>
                                            <p:cond delay="0"/>
                                          </p:stCondLst>
                                        </p:cTn>
                                        <p:tgtEl>
                                          <p:spTgt spid="171020"/>
                                        </p:tgtEl>
                                        <p:attrNameLst>
                                          <p:attrName>style.visibility</p:attrName>
                                        </p:attrNameLst>
                                      </p:cBhvr>
                                      <p:to>
                                        <p:strVal val="visible"/>
                                      </p:to>
                                    </p:set>
                                    <p:animEffect transition="in" filter="fade">
                                      <p:cBhvr>
                                        <p:cTn id="7" dur="500"/>
                                        <p:tgtEl>
                                          <p:spTgt spid="171020"/>
                                        </p:tgtEl>
                                      </p:cBhvr>
                                    </p:animEffect>
                                  </p:childTnLst>
                                </p:cTn>
                              </p:par>
                              <p:par>
                                <p:cTn id="8" presetID="35" presetClass="path" presetSubtype="0" repeatCount="indefinite" decel="50000" autoRev="1" fill="hold" nodeType="withEffect">
                                  <p:stCondLst>
                                    <p:cond delay="0"/>
                                  </p:stCondLst>
                                  <p:endCondLst>
                                    <p:cond evt="onNext" delay="0">
                                      <p:tgtEl>
                                        <p:sldTgt/>
                                      </p:tgtEl>
                                    </p:cond>
                                  </p:endCondLst>
                                  <p:childTnLst>
                                    <p:animMotion origin="layout" path="M -2.77778E-7 -1.11111E-6 L -0.02552 -0.00903 " pathEditMode="relative" rAng="0" ptsTypes="AA">
                                      <p:cBhvr>
                                        <p:cTn id="9" dur="1000" fill="hold"/>
                                        <p:tgtEl>
                                          <p:spTgt spid="171020"/>
                                        </p:tgtEl>
                                        <p:attrNameLst>
                                          <p:attrName>ppt_x</p:attrName>
                                          <p:attrName>ppt_y</p:attrName>
                                        </p:attrNameLst>
                                      </p:cBhvr>
                                      <p:rCtr x="-1285" y="-463"/>
                                    </p:animMotion>
                                  </p:childTnLst>
                                  <p:subTnLst>
                                    <p:set>
                                      <p:cBhvr override="childStyle">
                                        <p:cTn dur="1" fill="hold" display="0" masterRel="sameClick" afterEffect="1">
                                          <p:stCondLst>
                                            <p:cond evt="end" delay="0">
                                              <p:tn val="8"/>
                                            </p:cond>
                                          </p:stCondLst>
                                        </p:cTn>
                                        <p:tgtEl>
                                          <p:spTgt spid="171020"/>
                                        </p:tgtEl>
                                        <p:attrNameLst>
                                          <p:attrName>style.visibility</p:attrName>
                                        </p:attrNameLst>
                                      </p:cBhvr>
                                      <p:to>
                                        <p:strVal val="hidden"/>
                                      </p:to>
                                    </p:set>
                                  </p:subTnLst>
                                </p:cTn>
                              </p:par>
                              <p:par>
                                <p:cTn id="10" presetID="10" presetClass="entr" presetSubtype="0" fill="hold" nodeType="withEffect">
                                  <p:stCondLst>
                                    <p:cond delay="300"/>
                                  </p:stCondLst>
                                  <p:childTnLst>
                                    <p:set>
                                      <p:cBhvr>
                                        <p:cTn id="11" dur="1" fill="hold">
                                          <p:stCondLst>
                                            <p:cond delay="0"/>
                                          </p:stCondLst>
                                        </p:cTn>
                                        <p:tgtEl>
                                          <p:spTgt spid="171021"/>
                                        </p:tgtEl>
                                        <p:attrNameLst>
                                          <p:attrName>style.visibility</p:attrName>
                                        </p:attrNameLst>
                                      </p:cBhvr>
                                      <p:to>
                                        <p:strVal val="visible"/>
                                      </p:to>
                                    </p:set>
                                    <p:animEffect transition="in" filter="fade">
                                      <p:cBhvr>
                                        <p:cTn id="12" dur="500"/>
                                        <p:tgtEl>
                                          <p:spTgt spid="171021"/>
                                        </p:tgtEl>
                                      </p:cBhvr>
                                    </p:animEffect>
                                  </p:childTnLst>
                                </p:cTn>
                              </p:par>
                              <p:par>
                                <p:cTn id="13" presetID="35" presetClass="path" presetSubtype="0" repeatCount="indefinite" decel="50000" autoRev="1" fill="hold" nodeType="withEffect">
                                  <p:stCondLst>
                                    <p:cond delay="300"/>
                                  </p:stCondLst>
                                  <p:endCondLst>
                                    <p:cond evt="onNext" delay="0">
                                      <p:tgtEl>
                                        <p:sldTgt/>
                                      </p:tgtEl>
                                    </p:cond>
                                  </p:endCondLst>
                                  <p:childTnLst>
                                    <p:animMotion origin="layout" path="M -3.61111E-6 -7.40741E-7 L -0.03125 -0.02292 " pathEditMode="relative" rAng="0" ptsTypes="AA">
                                      <p:cBhvr>
                                        <p:cTn id="14" dur="1000" fill="hold"/>
                                        <p:tgtEl>
                                          <p:spTgt spid="171021"/>
                                        </p:tgtEl>
                                        <p:attrNameLst>
                                          <p:attrName>ppt_x</p:attrName>
                                          <p:attrName>ppt_y</p:attrName>
                                        </p:attrNameLst>
                                      </p:cBhvr>
                                      <p:rCtr x="-1563" y="-1157"/>
                                    </p:animMotion>
                                  </p:childTnLst>
                                  <p:subTnLst>
                                    <p:set>
                                      <p:cBhvr override="childStyle">
                                        <p:cTn dur="1" fill="hold" display="0" masterRel="sameClick" afterEffect="1">
                                          <p:stCondLst>
                                            <p:cond evt="end" delay="0">
                                              <p:tn val="13"/>
                                            </p:cond>
                                          </p:stCondLst>
                                        </p:cTn>
                                        <p:tgtEl>
                                          <p:spTgt spid="171021"/>
                                        </p:tgtEl>
                                        <p:attrNameLst>
                                          <p:attrName>style.visibility</p:attrName>
                                        </p:attrNameLst>
                                      </p:cBhvr>
                                      <p:to>
                                        <p:strVal val="hidden"/>
                                      </p:to>
                                    </p:set>
                                  </p:subTnLst>
                                </p:cTn>
                              </p:par>
                              <p:par>
                                <p:cTn id="15" presetID="10" presetClass="entr" presetSubtype="0" fill="hold" nodeType="withEffect">
                                  <p:stCondLst>
                                    <p:cond delay="500"/>
                                  </p:stCondLst>
                                  <p:childTnLst>
                                    <p:set>
                                      <p:cBhvr>
                                        <p:cTn id="16" dur="1" fill="hold">
                                          <p:stCondLst>
                                            <p:cond delay="0"/>
                                          </p:stCondLst>
                                        </p:cTn>
                                        <p:tgtEl>
                                          <p:spTgt spid="171042"/>
                                        </p:tgtEl>
                                        <p:attrNameLst>
                                          <p:attrName>style.visibility</p:attrName>
                                        </p:attrNameLst>
                                      </p:cBhvr>
                                      <p:to>
                                        <p:strVal val="visible"/>
                                      </p:to>
                                    </p:set>
                                    <p:animEffect transition="in" filter="fade">
                                      <p:cBhvr>
                                        <p:cTn id="17" dur="500"/>
                                        <p:tgtEl>
                                          <p:spTgt spid="171042"/>
                                        </p:tgtEl>
                                      </p:cBhvr>
                                    </p:animEffect>
                                  </p:childTnLst>
                                </p:cTn>
                              </p:par>
                              <p:par>
                                <p:cTn id="18" presetID="35" presetClass="path" presetSubtype="0" repeatCount="indefinite" decel="50000" autoRev="1" fill="hold" nodeType="withEffect">
                                  <p:stCondLst>
                                    <p:cond delay="500"/>
                                  </p:stCondLst>
                                  <p:endCondLst>
                                    <p:cond evt="onNext" delay="0">
                                      <p:tgtEl>
                                        <p:sldTgt/>
                                      </p:tgtEl>
                                    </p:cond>
                                  </p:endCondLst>
                                  <p:childTnLst>
                                    <p:animMotion origin="layout" path="M -3.61111E-6 -7.40741E-7 L -0.02517 -0.00139 " pathEditMode="relative" rAng="0" ptsTypes="AA">
                                      <p:cBhvr>
                                        <p:cTn id="19" dur="1000" fill="hold"/>
                                        <p:tgtEl>
                                          <p:spTgt spid="171042"/>
                                        </p:tgtEl>
                                        <p:attrNameLst>
                                          <p:attrName>ppt_x</p:attrName>
                                          <p:attrName>ppt_y</p:attrName>
                                        </p:attrNameLst>
                                      </p:cBhvr>
                                      <p:rCtr x="-1267" y="-69"/>
                                    </p:animMotion>
                                  </p:childTnLst>
                                  <p:subTnLst>
                                    <p:set>
                                      <p:cBhvr override="childStyle">
                                        <p:cTn dur="1" fill="hold" display="0" masterRel="sameClick" afterEffect="1">
                                          <p:stCondLst>
                                            <p:cond evt="end" delay="0">
                                              <p:tn val="18"/>
                                            </p:cond>
                                          </p:stCondLst>
                                        </p:cTn>
                                        <p:tgtEl>
                                          <p:spTgt spid="171042"/>
                                        </p:tgtEl>
                                        <p:attrNameLst>
                                          <p:attrName>style.visibility</p:attrName>
                                        </p:attrNameLst>
                                      </p:cBhvr>
                                      <p:to>
                                        <p:strVal val="hidden"/>
                                      </p:to>
                                    </p:set>
                                  </p:subTnLst>
                                </p:cTn>
                              </p:par>
                              <p:par>
                                <p:cTn id="20" presetID="10" presetClass="entr" presetSubtype="0" fill="hold" nodeType="withEffect">
                                  <p:stCondLst>
                                    <p:cond delay="500"/>
                                  </p:stCondLst>
                                  <p:childTnLst>
                                    <p:set>
                                      <p:cBhvr>
                                        <p:cTn id="21" dur="1" fill="hold">
                                          <p:stCondLst>
                                            <p:cond delay="0"/>
                                          </p:stCondLst>
                                        </p:cTn>
                                        <p:tgtEl>
                                          <p:spTgt spid="171039"/>
                                        </p:tgtEl>
                                        <p:attrNameLst>
                                          <p:attrName>style.visibility</p:attrName>
                                        </p:attrNameLst>
                                      </p:cBhvr>
                                      <p:to>
                                        <p:strVal val="visible"/>
                                      </p:to>
                                    </p:set>
                                    <p:animEffect transition="in" filter="fade">
                                      <p:cBhvr>
                                        <p:cTn id="22" dur="500"/>
                                        <p:tgtEl>
                                          <p:spTgt spid="171039"/>
                                        </p:tgtEl>
                                      </p:cBhvr>
                                    </p:animEffect>
                                  </p:childTnLst>
                                </p:cTn>
                              </p:par>
                              <p:par>
                                <p:cTn id="23" presetID="35" presetClass="path" presetSubtype="0" repeatCount="indefinite" decel="50000" autoRev="1" fill="hold" nodeType="withEffect">
                                  <p:stCondLst>
                                    <p:cond delay="500"/>
                                  </p:stCondLst>
                                  <p:endCondLst>
                                    <p:cond evt="onNext" delay="0">
                                      <p:tgtEl>
                                        <p:sldTgt/>
                                      </p:tgtEl>
                                    </p:cond>
                                  </p:endCondLst>
                                  <p:childTnLst>
                                    <p:animMotion origin="layout" path="M -3.05556E-6 4.44444E-6 L -0.01771 0.02708 " pathEditMode="relative" rAng="0" ptsTypes="AA">
                                      <p:cBhvr>
                                        <p:cTn id="24" dur="1000" fill="hold"/>
                                        <p:tgtEl>
                                          <p:spTgt spid="171039"/>
                                        </p:tgtEl>
                                        <p:attrNameLst>
                                          <p:attrName>ppt_x</p:attrName>
                                          <p:attrName>ppt_y</p:attrName>
                                        </p:attrNameLst>
                                      </p:cBhvr>
                                      <p:rCtr x="-885" y="1343"/>
                                    </p:animMotion>
                                  </p:childTnLst>
                                  <p:subTnLst>
                                    <p:set>
                                      <p:cBhvr override="childStyle">
                                        <p:cTn dur="1" fill="hold" display="0" masterRel="sameClick" afterEffect="1">
                                          <p:stCondLst>
                                            <p:cond evt="end" delay="0">
                                              <p:tn val="23"/>
                                            </p:cond>
                                          </p:stCondLst>
                                        </p:cTn>
                                        <p:tgtEl>
                                          <p:spTgt spid="171039"/>
                                        </p:tgtEl>
                                        <p:attrNameLst>
                                          <p:attrName>style.visibility</p:attrName>
                                        </p:attrNameLst>
                                      </p:cBhvr>
                                      <p:to>
                                        <p:strVal val="hidden"/>
                                      </p:to>
                                    </p:set>
                                  </p:subTnLst>
                                </p:cTn>
                              </p:par>
                              <p:par>
                                <p:cTn id="25" presetID="10" presetClass="entr" presetSubtype="0" fill="hold" nodeType="withEffect">
                                  <p:stCondLst>
                                    <p:cond delay="200"/>
                                  </p:stCondLst>
                                  <p:childTnLst>
                                    <p:set>
                                      <p:cBhvr>
                                        <p:cTn id="26" dur="1" fill="hold">
                                          <p:stCondLst>
                                            <p:cond delay="0"/>
                                          </p:stCondLst>
                                        </p:cTn>
                                        <p:tgtEl>
                                          <p:spTgt spid="171022"/>
                                        </p:tgtEl>
                                        <p:attrNameLst>
                                          <p:attrName>style.visibility</p:attrName>
                                        </p:attrNameLst>
                                      </p:cBhvr>
                                      <p:to>
                                        <p:strVal val="visible"/>
                                      </p:to>
                                    </p:set>
                                    <p:animEffect transition="in" filter="fade">
                                      <p:cBhvr>
                                        <p:cTn id="27" dur="500"/>
                                        <p:tgtEl>
                                          <p:spTgt spid="171022"/>
                                        </p:tgtEl>
                                      </p:cBhvr>
                                    </p:animEffect>
                                  </p:childTnLst>
                                </p:cTn>
                              </p:par>
                              <p:par>
                                <p:cTn id="28" presetID="35" presetClass="path" presetSubtype="0" repeatCount="indefinite" decel="50000" autoRev="1" fill="hold" nodeType="withEffect">
                                  <p:stCondLst>
                                    <p:cond delay="200"/>
                                  </p:stCondLst>
                                  <p:endCondLst>
                                    <p:cond evt="onNext" delay="0">
                                      <p:tgtEl>
                                        <p:sldTgt/>
                                      </p:tgtEl>
                                    </p:cond>
                                  </p:endCondLst>
                                  <p:childTnLst>
                                    <p:animMotion origin="layout" path="M -3.05556E-6 4.44444E-6 L -0.02656 0.00324 " pathEditMode="relative" rAng="0" ptsTypes="AA">
                                      <p:cBhvr>
                                        <p:cTn id="29" dur="1000" fill="hold"/>
                                        <p:tgtEl>
                                          <p:spTgt spid="171022"/>
                                        </p:tgtEl>
                                        <p:attrNameLst>
                                          <p:attrName>ppt_x</p:attrName>
                                          <p:attrName>ppt_y</p:attrName>
                                        </p:attrNameLst>
                                      </p:cBhvr>
                                      <p:rCtr x="-1337" y="162"/>
                                    </p:animMotion>
                                  </p:childTnLst>
                                  <p:subTnLst>
                                    <p:set>
                                      <p:cBhvr override="childStyle">
                                        <p:cTn dur="1" fill="hold" display="0" masterRel="sameClick" afterEffect="1">
                                          <p:stCondLst>
                                            <p:cond evt="end" delay="0">
                                              <p:tn val="28"/>
                                            </p:cond>
                                          </p:stCondLst>
                                        </p:cTn>
                                        <p:tgtEl>
                                          <p:spTgt spid="171022"/>
                                        </p:tgtEl>
                                        <p:attrNameLst>
                                          <p:attrName>style.visibility</p:attrName>
                                        </p:attrNameLst>
                                      </p:cBhvr>
                                      <p:to>
                                        <p:strVal val="hidden"/>
                                      </p:to>
                                    </p:set>
                                  </p:subTnLst>
                                </p:cTn>
                              </p:par>
                              <p:par>
                                <p:cTn id="30" presetID="10" presetClass="entr" presetSubtype="0" fill="hold" nodeType="withEffect">
                                  <p:stCondLst>
                                    <p:cond delay="500"/>
                                  </p:stCondLst>
                                  <p:childTnLst>
                                    <p:set>
                                      <p:cBhvr>
                                        <p:cTn id="31" dur="1" fill="hold">
                                          <p:stCondLst>
                                            <p:cond delay="0"/>
                                          </p:stCondLst>
                                        </p:cTn>
                                        <p:tgtEl>
                                          <p:spTgt spid="171030"/>
                                        </p:tgtEl>
                                        <p:attrNameLst>
                                          <p:attrName>style.visibility</p:attrName>
                                        </p:attrNameLst>
                                      </p:cBhvr>
                                      <p:to>
                                        <p:strVal val="visible"/>
                                      </p:to>
                                    </p:set>
                                    <p:animEffect transition="in" filter="fade">
                                      <p:cBhvr>
                                        <p:cTn id="32" dur="500"/>
                                        <p:tgtEl>
                                          <p:spTgt spid="171030"/>
                                        </p:tgtEl>
                                      </p:cBhvr>
                                    </p:animEffect>
                                  </p:childTnLst>
                                </p:cTn>
                              </p:par>
                              <p:par>
                                <p:cTn id="33" presetID="35" presetClass="path" presetSubtype="0" repeatCount="indefinite" decel="50000" autoRev="1" fill="hold" nodeType="withEffect">
                                  <p:stCondLst>
                                    <p:cond delay="500"/>
                                  </p:stCondLst>
                                  <p:endCondLst>
                                    <p:cond evt="onNext" delay="0">
                                      <p:tgtEl>
                                        <p:sldTgt/>
                                      </p:tgtEl>
                                    </p:cond>
                                  </p:endCondLst>
                                  <p:childTnLst>
                                    <p:animMotion origin="layout" path="M -3.05556E-6 4.44444E-6 L -0.02222 0.00601 " pathEditMode="relative" rAng="0" ptsTypes="AA">
                                      <p:cBhvr>
                                        <p:cTn id="34" dur="1000" fill="hold"/>
                                        <p:tgtEl>
                                          <p:spTgt spid="171030"/>
                                        </p:tgtEl>
                                        <p:attrNameLst>
                                          <p:attrName>ppt_x</p:attrName>
                                          <p:attrName>ppt_y</p:attrName>
                                        </p:attrNameLst>
                                      </p:cBhvr>
                                      <p:rCtr x="-1111" y="301"/>
                                    </p:animMotion>
                                  </p:childTnLst>
                                  <p:subTnLst>
                                    <p:set>
                                      <p:cBhvr override="childStyle">
                                        <p:cTn dur="1" fill="hold" display="0" masterRel="sameClick" afterEffect="1">
                                          <p:stCondLst>
                                            <p:cond evt="end" delay="0">
                                              <p:tn val="33"/>
                                            </p:cond>
                                          </p:stCondLst>
                                        </p:cTn>
                                        <p:tgtEl>
                                          <p:spTgt spid="171030"/>
                                        </p:tgtEl>
                                        <p:attrNameLst>
                                          <p:attrName>style.visibility</p:attrName>
                                        </p:attrNameLst>
                                      </p:cBhvr>
                                      <p:to>
                                        <p:strVal val="hidden"/>
                                      </p:to>
                                    </p:set>
                                  </p:subTnLst>
                                </p:cTn>
                              </p:par>
                              <p:par>
                                <p:cTn id="35" presetID="10" presetClass="entr" presetSubtype="0" fill="hold" nodeType="withEffect">
                                  <p:stCondLst>
                                    <p:cond delay="100"/>
                                  </p:stCondLst>
                                  <p:childTnLst>
                                    <p:set>
                                      <p:cBhvr>
                                        <p:cTn id="36" dur="1" fill="hold">
                                          <p:stCondLst>
                                            <p:cond delay="0"/>
                                          </p:stCondLst>
                                        </p:cTn>
                                        <p:tgtEl>
                                          <p:spTgt spid="171023"/>
                                        </p:tgtEl>
                                        <p:attrNameLst>
                                          <p:attrName>style.visibility</p:attrName>
                                        </p:attrNameLst>
                                      </p:cBhvr>
                                      <p:to>
                                        <p:strVal val="visible"/>
                                      </p:to>
                                    </p:set>
                                    <p:animEffect transition="in" filter="fade">
                                      <p:cBhvr>
                                        <p:cTn id="37" dur="500"/>
                                        <p:tgtEl>
                                          <p:spTgt spid="171023"/>
                                        </p:tgtEl>
                                      </p:cBhvr>
                                    </p:animEffect>
                                  </p:childTnLst>
                                </p:cTn>
                              </p:par>
                              <p:par>
                                <p:cTn id="38" presetID="35" presetClass="path" presetSubtype="0" repeatCount="indefinite" decel="50000" autoRev="1" fill="hold" nodeType="withEffect">
                                  <p:stCondLst>
                                    <p:cond delay="100"/>
                                  </p:stCondLst>
                                  <p:endCondLst>
                                    <p:cond evt="onNext" delay="0">
                                      <p:tgtEl>
                                        <p:sldTgt/>
                                      </p:tgtEl>
                                    </p:cond>
                                  </p:endCondLst>
                                  <p:childTnLst>
                                    <p:animMotion origin="layout" path="M -3.05556E-6 4.44444E-6 L -0.03125 -0.00394 " pathEditMode="relative" rAng="0" ptsTypes="AA">
                                      <p:cBhvr>
                                        <p:cTn id="39" dur="1000" fill="hold"/>
                                        <p:tgtEl>
                                          <p:spTgt spid="171023"/>
                                        </p:tgtEl>
                                        <p:attrNameLst>
                                          <p:attrName>ppt_x</p:attrName>
                                          <p:attrName>ppt_y</p:attrName>
                                        </p:attrNameLst>
                                      </p:cBhvr>
                                      <p:rCtr x="-1563" y="-208"/>
                                    </p:animMotion>
                                  </p:childTnLst>
                                  <p:subTnLst>
                                    <p:set>
                                      <p:cBhvr override="childStyle">
                                        <p:cTn dur="1" fill="hold" display="0" masterRel="sameClick" afterEffect="1">
                                          <p:stCondLst>
                                            <p:cond evt="end" delay="0">
                                              <p:tn val="38"/>
                                            </p:cond>
                                          </p:stCondLst>
                                        </p:cTn>
                                        <p:tgtEl>
                                          <p:spTgt spid="171023"/>
                                        </p:tgtEl>
                                        <p:attrNameLst>
                                          <p:attrName>style.visibility</p:attrName>
                                        </p:attrNameLst>
                                      </p:cBhvr>
                                      <p:to>
                                        <p:strVal val="hidden"/>
                                      </p:to>
                                    </p:set>
                                  </p:subTnLst>
                                </p:cTn>
                              </p:par>
                              <p:par>
                                <p:cTn id="40" presetID="10" presetClass="entr" presetSubtype="0" fill="hold" nodeType="withEffect">
                                  <p:stCondLst>
                                    <p:cond delay="1100"/>
                                  </p:stCondLst>
                                  <p:childTnLst>
                                    <p:set>
                                      <p:cBhvr>
                                        <p:cTn id="41" dur="1" fill="hold">
                                          <p:stCondLst>
                                            <p:cond delay="0"/>
                                          </p:stCondLst>
                                        </p:cTn>
                                        <p:tgtEl>
                                          <p:spTgt spid="171041"/>
                                        </p:tgtEl>
                                        <p:attrNameLst>
                                          <p:attrName>style.visibility</p:attrName>
                                        </p:attrNameLst>
                                      </p:cBhvr>
                                      <p:to>
                                        <p:strVal val="visible"/>
                                      </p:to>
                                    </p:set>
                                    <p:animEffect transition="in" filter="fade">
                                      <p:cBhvr>
                                        <p:cTn id="42" dur="500"/>
                                        <p:tgtEl>
                                          <p:spTgt spid="171041"/>
                                        </p:tgtEl>
                                      </p:cBhvr>
                                    </p:animEffect>
                                  </p:childTnLst>
                                </p:cTn>
                              </p:par>
                              <p:par>
                                <p:cTn id="43" presetID="35" presetClass="path" presetSubtype="0" repeatCount="indefinite" decel="50000" autoRev="1" fill="hold" nodeType="withEffect">
                                  <p:stCondLst>
                                    <p:cond delay="500"/>
                                  </p:stCondLst>
                                  <p:endCondLst>
                                    <p:cond evt="onNext" delay="0">
                                      <p:tgtEl>
                                        <p:sldTgt/>
                                      </p:tgtEl>
                                    </p:cond>
                                  </p:endCondLst>
                                  <p:childTnLst>
                                    <p:animMotion origin="layout" path="M -3.61111E-6 -7.40741E-7 L -0.02413 -0.01319 " pathEditMode="relative" rAng="0" ptsTypes="AA">
                                      <p:cBhvr>
                                        <p:cTn id="44" dur="1000" fill="hold"/>
                                        <p:tgtEl>
                                          <p:spTgt spid="171041"/>
                                        </p:tgtEl>
                                        <p:attrNameLst>
                                          <p:attrName>ppt_x</p:attrName>
                                          <p:attrName>ppt_y</p:attrName>
                                        </p:attrNameLst>
                                      </p:cBhvr>
                                      <p:rCtr x="-1215" y="-671"/>
                                    </p:animMotion>
                                  </p:childTnLst>
                                  <p:subTnLst>
                                    <p:set>
                                      <p:cBhvr override="childStyle">
                                        <p:cTn dur="1" fill="hold" display="0" masterRel="sameClick" afterEffect="1">
                                          <p:stCondLst>
                                            <p:cond evt="end" delay="0">
                                              <p:tn val="43"/>
                                            </p:cond>
                                          </p:stCondLst>
                                        </p:cTn>
                                        <p:tgtEl>
                                          <p:spTgt spid="171041"/>
                                        </p:tgtEl>
                                        <p:attrNameLst>
                                          <p:attrName>style.visibility</p:attrName>
                                        </p:attrNameLst>
                                      </p:cBhvr>
                                      <p:to>
                                        <p:strVal val="hidden"/>
                                      </p:to>
                                    </p:set>
                                  </p:subTnLst>
                                </p:cTn>
                              </p:par>
                              <p:par>
                                <p:cTn id="45" presetID="10" presetClass="entr" presetSubtype="0" fill="hold" nodeType="withEffect">
                                  <p:stCondLst>
                                    <p:cond delay="1500"/>
                                  </p:stCondLst>
                                  <p:childTnLst>
                                    <p:set>
                                      <p:cBhvr>
                                        <p:cTn id="46" dur="1" fill="hold">
                                          <p:stCondLst>
                                            <p:cond delay="0"/>
                                          </p:stCondLst>
                                        </p:cTn>
                                        <p:tgtEl>
                                          <p:spTgt spid="171024"/>
                                        </p:tgtEl>
                                        <p:attrNameLst>
                                          <p:attrName>style.visibility</p:attrName>
                                        </p:attrNameLst>
                                      </p:cBhvr>
                                      <p:to>
                                        <p:strVal val="visible"/>
                                      </p:to>
                                    </p:set>
                                    <p:animEffect transition="in" filter="fade">
                                      <p:cBhvr>
                                        <p:cTn id="47" dur="500"/>
                                        <p:tgtEl>
                                          <p:spTgt spid="171024"/>
                                        </p:tgtEl>
                                      </p:cBhvr>
                                    </p:animEffect>
                                  </p:childTnLst>
                                </p:cTn>
                              </p:par>
                              <p:par>
                                <p:cTn id="48" presetID="35" presetClass="path" presetSubtype="0" repeatCount="indefinite" decel="50000" autoRev="1" fill="hold" nodeType="withEffect">
                                  <p:stCondLst>
                                    <p:cond delay="1500"/>
                                  </p:stCondLst>
                                  <p:endCondLst>
                                    <p:cond evt="onNext" delay="0">
                                      <p:tgtEl>
                                        <p:sldTgt/>
                                      </p:tgtEl>
                                    </p:cond>
                                  </p:endCondLst>
                                  <p:childTnLst>
                                    <p:animMotion origin="layout" path="M -3.61111E-6 -7.40741E-7 L -0.02829 -0.01759 " pathEditMode="relative" rAng="0" ptsTypes="AA">
                                      <p:cBhvr>
                                        <p:cTn id="49" dur="1000" fill="hold"/>
                                        <p:tgtEl>
                                          <p:spTgt spid="171024"/>
                                        </p:tgtEl>
                                        <p:attrNameLst>
                                          <p:attrName>ppt_x</p:attrName>
                                          <p:attrName>ppt_y</p:attrName>
                                        </p:attrNameLst>
                                      </p:cBhvr>
                                      <p:rCtr x="-1424" y="-880"/>
                                    </p:animMotion>
                                  </p:childTnLst>
                                  <p:subTnLst>
                                    <p:set>
                                      <p:cBhvr override="childStyle">
                                        <p:cTn dur="1" fill="hold" display="0" masterRel="sameClick" afterEffect="1">
                                          <p:stCondLst>
                                            <p:cond evt="end" delay="0">
                                              <p:tn val="48"/>
                                            </p:cond>
                                          </p:stCondLst>
                                        </p:cTn>
                                        <p:tgtEl>
                                          <p:spTgt spid="171024"/>
                                        </p:tgtEl>
                                        <p:attrNameLst>
                                          <p:attrName>style.visibility</p:attrName>
                                        </p:attrNameLst>
                                      </p:cBhvr>
                                      <p:to>
                                        <p:strVal val="hidden"/>
                                      </p:to>
                                    </p:set>
                                  </p:subTnLst>
                                </p:cTn>
                              </p:par>
                              <p:par>
                                <p:cTn id="50" presetID="10" presetClass="entr" presetSubtype="0" fill="hold" nodeType="withEffect">
                                  <p:stCondLst>
                                    <p:cond delay="1500"/>
                                  </p:stCondLst>
                                  <p:childTnLst>
                                    <p:set>
                                      <p:cBhvr>
                                        <p:cTn id="51" dur="1" fill="hold">
                                          <p:stCondLst>
                                            <p:cond delay="0"/>
                                          </p:stCondLst>
                                        </p:cTn>
                                        <p:tgtEl>
                                          <p:spTgt spid="171025"/>
                                        </p:tgtEl>
                                        <p:attrNameLst>
                                          <p:attrName>style.visibility</p:attrName>
                                        </p:attrNameLst>
                                      </p:cBhvr>
                                      <p:to>
                                        <p:strVal val="visible"/>
                                      </p:to>
                                    </p:set>
                                    <p:animEffect transition="in" filter="fade">
                                      <p:cBhvr>
                                        <p:cTn id="52" dur="500"/>
                                        <p:tgtEl>
                                          <p:spTgt spid="171025"/>
                                        </p:tgtEl>
                                      </p:cBhvr>
                                    </p:animEffect>
                                  </p:childTnLst>
                                </p:cTn>
                              </p:par>
                              <p:par>
                                <p:cTn id="53" presetID="35" presetClass="path" presetSubtype="0" repeatCount="indefinite" decel="50000" autoRev="1" fill="hold" nodeType="withEffect">
                                  <p:stCondLst>
                                    <p:cond delay="1500"/>
                                  </p:stCondLst>
                                  <p:endCondLst>
                                    <p:cond evt="onNext" delay="0">
                                      <p:tgtEl>
                                        <p:sldTgt/>
                                      </p:tgtEl>
                                    </p:cond>
                                  </p:endCondLst>
                                  <p:childTnLst>
                                    <p:animMotion origin="layout" path="M -3.05556E-6 4.44444E-6 L -0.03055 0.003 " pathEditMode="relative" rAng="0" ptsTypes="AA">
                                      <p:cBhvr>
                                        <p:cTn id="54" dur="1000" fill="hold"/>
                                        <p:tgtEl>
                                          <p:spTgt spid="171025"/>
                                        </p:tgtEl>
                                        <p:attrNameLst>
                                          <p:attrName>ppt_x</p:attrName>
                                          <p:attrName>ppt_y</p:attrName>
                                        </p:attrNameLst>
                                      </p:cBhvr>
                                      <p:rCtr x="-1528" y="139"/>
                                    </p:animMotion>
                                  </p:childTnLst>
                                  <p:subTnLst>
                                    <p:set>
                                      <p:cBhvr override="childStyle">
                                        <p:cTn dur="1" fill="hold" display="0" masterRel="sameClick" afterEffect="1">
                                          <p:stCondLst>
                                            <p:cond evt="end" delay="0">
                                              <p:tn val="53"/>
                                            </p:cond>
                                          </p:stCondLst>
                                        </p:cTn>
                                        <p:tgtEl>
                                          <p:spTgt spid="171025"/>
                                        </p:tgtEl>
                                        <p:attrNameLst>
                                          <p:attrName>style.visibility</p:attrName>
                                        </p:attrNameLst>
                                      </p:cBhvr>
                                      <p:to>
                                        <p:strVal val="hidden"/>
                                      </p:to>
                                    </p:set>
                                  </p:subTnLst>
                                </p:cTn>
                              </p:par>
                              <p:par>
                                <p:cTn id="55" presetID="10" presetClass="entr" presetSubtype="0" fill="hold" nodeType="withEffect">
                                  <p:stCondLst>
                                    <p:cond delay="1500"/>
                                  </p:stCondLst>
                                  <p:childTnLst>
                                    <p:set>
                                      <p:cBhvr>
                                        <p:cTn id="56" dur="1" fill="hold">
                                          <p:stCondLst>
                                            <p:cond delay="0"/>
                                          </p:stCondLst>
                                        </p:cTn>
                                        <p:tgtEl>
                                          <p:spTgt spid="171026"/>
                                        </p:tgtEl>
                                        <p:attrNameLst>
                                          <p:attrName>style.visibility</p:attrName>
                                        </p:attrNameLst>
                                      </p:cBhvr>
                                      <p:to>
                                        <p:strVal val="visible"/>
                                      </p:to>
                                    </p:set>
                                    <p:animEffect transition="in" filter="fade">
                                      <p:cBhvr>
                                        <p:cTn id="57" dur="500"/>
                                        <p:tgtEl>
                                          <p:spTgt spid="171026"/>
                                        </p:tgtEl>
                                      </p:cBhvr>
                                    </p:animEffect>
                                  </p:childTnLst>
                                </p:cTn>
                              </p:par>
                              <p:par>
                                <p:cTn id="58" presetID="35" presetClass="path" presetSubtype="0" repeatCount="indefinite" decel="50000" autoRev="1" fill="hold" nodeType="withEffect">
                                  <p:stCondLst>
                                    <p:cond delay="1500"/>
                                  </p:stCondLst>
                                  <p:endCondLst>
                                    <p:cond evt="onNext" delay="0">
                                      <p:tgtEl>
                                        <p:sldTgt/>
                                      </p:tgtEl>
                                    </p:cond>
                                  </p:endCondLst>
                                  <p:childTnLst>
                                    <p:animMotion origin="layout" path="M -3.33333E-6 3.33333E-6 L -0.02795 0.01551 " pathEditMode="relative" rAng="0" ptsTypes="AA">
                                      <p:cBhvr>
                                        <p:cTn id="59" dur="1000" fill="hold"/>
                                        <p:tgtEl>
                                          <p:spTgt spid="171026"/>
                                        </p:tgtEl>
                                        <p:attrNameLst>
                                          <p:attrName>ppt_x</p:attrName>
                                          <p:attrName>ppt_y</p:attrName>
                                        </p:attrNameLst>
                                      </p:cBhvr>
                                      <p:rCtr x="-1406" y="764"/>
                                    </p:animMotion>
                                  </p:childTnLst>
                                  <p:subTnLst>
                                    <p:set>
                                      <p:cBhvr override="childStyle">
                                        <p:cTn dur="1" fill="hold" display="0" masterRel="sameClick" afterEffect="1">
                                          <p:stCondLst>
                                            <p:cond evt="end" delay="0">
                                              <p:tn val="58"/>
                                            </p:cond>
                                          </p:stCondLst>
                                        </p:cTn>
                                        <p:tgtEl>
                                          <p:spTgt spid="171026"/>
                                        </p:tgtEl>
                                        <p:attrNameLst>
                                          <p:attrName>style.visibility</p:attrName>
                                        </p:attrNameLst>
                                      </p:cBhvr>
                                      <p:to>
                                        <p:strVal val="hidden"/>
                                      </p:to>
                                    </p:set>
                                  </p:subTnLst>
                                </p:cTn>
                              </p:par>
                              <p:par>
                                <p:cTn id="60" presetID="10" presetClass="entr" presetSubtype="0" fill="hold" nodeType="withEffect">
                                  <p:stCondLst>
                                    <p:cond delay="1500"/>
                                  </p:stCondLst>
                                  <p:childTnLst>
                                    <p:set>
                                      <p:cBhvr>
                                        <p:cTn id="61" dur="1" fill="hold">
                                          <p:stCondLst>
                                            <p:cond delay="0"/>
                                          </p:stCondLst>
                                        </p:cTn>
                                        <p:tgtEl>
                                          <p:spTgt spid="171027"/>
                                        </p:tgtEl>
                                        <p:attrNameLst>
                                          <p:attrName>style.visibility</p:attrName>
                                        </p:attrNameLst>
                                      </p:cBhvr>
                                      <p:to>
                                        <p:strVal val="visible"/>
                                      </p:to>
                                    </p:set>
                                    <p:animEffect transition="in" filter="fade">
                                      <p:cBhvr>
                                        <p:cTn id="62" dur="500"/>
                                        <p:tgtEl>
                                          <p:spTgt spid="171027"/>
                                        </p:tgtEl>
                                      </p:cBhvr>
                                    </p:animEffect>
                                  </p:childTnLst>
                                </p:cTn>
                              </p:par>
                              <p:par>
                                <p:cTn id="63" presetID="35" presetClass="path" presetSubtype="0" repeatCount="indefinite" decel="50000" autoRev="1" fill="hold" nodeType="withEffect">
                                  <p:stCondLst>
                                    <p:cond delay="1500"/>
                                  </p:stCondLst>
                                  <p:endCondLst>
                                    <p:cond evt="onNext" delay="0">
                                      <p:tgtEl>
                                        <p:sldTgt/>
                                      </p:tgtEl>
                                    </p:cond>
                                  </p:endCondLst>
                                  <p:childTnLst>
                                    <p:animMotion origin="layout" path="M -3.61111E-6 -7.40741E-7 L -0.02395 -0.00347 " pathEditMode="relative" rAng="0" ptsTypes="AA">
                                      <p:cBhvr>
                                        <p:cTn id="64" dur="1000" fill="hold"/>
                                        <p:tgtEl>
                                          <p:spTgt spid="171027"/>
                                        </p:tgtEl>
                                        <p:attrNameLst>
                                          <p:attrName>ppt_x</p:attrName>
                                          <p:attrName>ppt_y</p:attrName>
                                        </p:attrNameLst>
                                      </p:cBhvr>
                                      <p:rCtr x="-1198" y="-185"/>
                                    </p:animMotion>
                                  </p:childTnLst>
                                  <p:subTnLst>
                                    <p:set>
                                      <p:cBhvr override="childStyle">
                                        <p:cTn dur="1" fill="hold" display="0" masterRel="sameClick" afterEffect="1">
                                          <p:stCondLst>
                                            <p:cond evt="end" delay="0">
                                              <p:tn val="63"/>
                                            </p:cond>
                                          </p:stCondLst>
                                        </p:cTn>
                                        <p:tgtEl>
                                          <p:spTgt spid="171027"/>
                                        </p:tgtEl>
                                        <p:attrNameLst>
                                          <p:attrName>style.visibility</p:attrName>
                                        </p:attrNameLst>
                                      </p:cBhvr>
                                      <p:to>
                                        <p:strVal val="hidden"/>
                                      </p:to>
                                    </p:set>
                                  </p:subTnLst>
                                </p:cTn>
                              </p:par>
                              <p:par>
                                <p:cTn id="65" presetID="10" presetClass="entr" presetSubtype="0" fill="hold" nodeType="withEffect">
                                  <p:stCondLst>
                                    <p:cond delay="1000"/>
                                  </p:stCondLst>
                                  <p:childTnLst>
                                    <p:set>
                                      <p:cBhvr>
                                        <p:cTn id="66" dur="1" fill="hold">
                                          <p:stCondLst>
                                            <p:cond delay="0"/>
                                          </p:stCondLst>
                                        </p:cTn>
                                        <p:tgtEl>
                                          <p:spTgt spid="171040"/>
                                        </p:tgtEl>
                                        <p:attrNameLst>
                                          <p:attrName>style.visibility</p:attrName>
                                        </p:attrNameLst>
                                      </p:cBhvr>
                                      <p:to>
                                        <p:strVal val="visible"/>
                                      </p:to>
                                    </p:set>
                                    <p:animEffect transition="in" filter="fade">
                                      <p:cBhvr>
                                        <p:cTn id="67" dur="500"/>
                                        <p:tgtEl>
                                          <p:spTgt spid="171040"/>
                                        </p:tgtEl>
                                      </p:cBhvr>
                                    </p:animEffect>
                                  </p:childTnLst>
                                </p:cTn>
                              </p:par>
                              <p:par>
                                <p:cTn id="68" presetID="35" presetClass="path" presetSubtype="0" repeatCount="indefinite" decel="50000" autoRev="1" fill="hold" nodeType="withEffect">
                                  <p:stCondLst>
                                    <p:cond delay="1000"/>
                                  </p:stCondLst>
                                  <p:endCondLst>
                                    <p:cond evt="onNext" delay="0">
                                      <p:tgtEl>
                                        <p:sldTgt/>
                                      </p:tgtEl>
                                    </p:cond>
                                  </p:endCondLst>
                                  <p:childTnLst>
                                    <p:animMotion origin="layout" path="M -2.22222E-6 -2.96296E-6 L -0.00903 -0.01527 " pathEditMode="relative" rAng="0" ptsTypes="AA">
                                      <p:cBhvr>
                                        <p:cTn id="69" dur="1000" fill="hold"/>
                                        <p:tgtEl>
                                          <p:spTgt spid="171040"/>
                                        </p:tgtEl>
                                        <p:attrNameLst>
                                          <p:attrName>ppt_x</p:attrName>
                                          <p:attrName>ppt_y</p:attrName>
                                        </p:attrNameLst>
                                      </p:cBhvr>
                                      <p:rCtr x="-451" y="-764"/>
                                    </p:animMotion>
                                  </p:childTnLst>
                                  <p:subTnLst>
                                    <p:set>
                                      <p:cBhvr override="childStyle">
                                        <p:cTn dur="1" fill="hold" display="0" masterRel="sameClick" afterEffect="1">
                                          <p:stCondLst>
                                            <p:cond evt="end" delay="0">
                                              <p:tn val="68"/>
                                            </p:cond>
                                          </p:stCondLst>
                                        </p:cTn>
                                        <p:tgtEl>
                                          <p:spTgt spid="171040"/>
                                        </p:tgtEl>
                                        <p:attrNameLst>
                                          <p:attrName>style.visibility</p:attrName>
                                        </p:attrNameLst>
                                      </p:cBhvr>
                                      <p:to>
                                        <p:strVal val="hidden"/>
                                      </p:to>
                                    </p:set>
                                  </p:subTnLst>
                                </p:cTn>
                              </p:par>
                              <p:par>
                                <p:cTn id="70" presetID="10" presetClass="entr" presetSubtype="0" fill="hold" nodeType="withEffect">
                                  <p:stCondLst>
                                    <p:cond delay="1000"/>
                                  </p:stCondLst>
                                  <p:childTnLst>
                                    <p:set>
                                      <p:cBhvr>
                                        <p:cTn id="71" dur="1" fill="hold">
                                          <p:stCondLst>
                                            <p:cond delay="0"/>
                                          </p:stCondLst>
                                        </p:cTn>
                                        <p:tgtEl>
                                          <p:spTgt spid="171028"/>
                                        </p:tgtEl>
                                        <p:attrNameLst>
                                          <p:attrName>style.visibility</p:attrName>
                                        </p:attrNameLst>
                                      </p:cBhvr>
                                      <p:to>
                                        <p:strVal val="visible"/>
                                      </p:to>
                                    </p:set>
                                    <p:animEffect transition="in" filter="fade">
                                      <p:cBhvr>
                                        <p:cTn id="72" dur="500"/>
                                        <p:tgtEl>
                                          <p:spTgt spid="171028"/>
                                        </p:tgtEl>
                                      </p:cBhvr>
                                    </p:animEffect>
                                  </p:childTnLst>
                                </p:cTn>
                              </p:par>
                              <p:par>
                                <p:cTn id="73" presetID="35" presetClass="path" presetSubtype="0" repeatCount="indefinite" decel="50000" autoRev="1" fill="hold" nodeType="withEffect">
                                  <p:stCondLst>
                                    <p:cond delay="1000"/>
                                  </p:stCondLst>
                                  <p:endCondLst>
                                    <p:cond evt="onNext" delay="0">
                                      <p:tgtEl>
                                        <p:sldTgt/>
                                      </p:tgtEl>
                                    </p:cond>
                                  </p:endCondLst>
                                  <p:childTnLst>
                                    <p:animMotion origin="layout" path="M -3.05556E-6 4.44444E-6 L -0.02916 0.01666 " pathEditMode="relative" rAng="0" ptsTypes="AA">
                                      <p:cBhvr>
                                        <p:cTn id="74" dur="1000" fill="hold"/>
                                        <p:tgtEl>
                                          <p:spTgt spid="171028"/>
                                        </p:tgtEl>
                                        <p:attrNameLst>
                                          <p:attrName>ppt_x</p:attrName>
                                          <p:attrName>ppt_y</p:attrName>
                                        </p:attrNameLst>
                                      </p:cBhvr>
                                      <p:rCtr x="-1458" y="833"/>
                                    </p:animMotion>
                                  </p:childTnLst>
                                  <p:subTnLst>
                                    <p:set>
                                      <p:cBhvr override="childStyle">
                                        <p:cTn dur="1" fill="hold" display="0" masterRel="sameClick" afterEffect="1">
                                          <p:stCondLst>
                                            <p:cond evt="end" delay="0">
                                              <p:tn val="73"/>
                                            </p:cond>
                                          </p:stCondLst>
                                        </p:cTn>
                                        <p:tgtEl>
                                          <p:spTgt spid="171028"/>
                                        </p:tgtEl>
                                        <p:attrNameLst>
                                          <p:attrName>style.visibility</p:attrName>
                                        </p:attrNameLst>
                                      </p:cBhvr>
                                      <p:to>
                                        <p:strVal val="hidden"/>
                                      </p:to>
                                    </p:set>
                                  </p:subTnLst>
                                </p:cTn>
                              </p:par>
                              <p:par>
                                <p:cTn id="75" presetID="10" presetClass="entr" presetSubtype="0" fill="hold" nodeType="withEffect">
                                  <p:stCondLst>
                                    <p:cond delay="1000"/>
                                  </p:stCondLst>
                                  <p:childTnLst>
                                    <p:set>
                                      <p:cBhvr>
                                        <p:cTn id="76" dur="1" fill="hold">
                                          <p:stCondLst>
                                            <p:cond delay="0"/>
                                          </p:stCondLst>
                                        </p:cTn>
                                        <p:tgtEl>
                                          <p:spTgt spid="171029"/>
                                        </p:tgtEl>
                                        <p:attrNameLst>
                                          <p:attrName>style.visibility</p:attrName>
                                        </p:attrNameLst>
                                      </p:cBhvr>
                                      <p:to>
                                        <p:strVal val="visible"/>
                                      </p:to>
                                    </p:set>
                                    <p:animEffect transition="in" filter="fade">
                                      <p:cBhvr>
                                        <p:cTn id="77" dur="500"/>
                                        <p:tgtEl>
                                          <p:spTgt spid="171029"/>
                                        </p:tgtEl>
                                      </p:cBhvr>
                                    </p:animEffect>
                                  </p:childTnLst>
                                </p:cTn>
                              </p:par>
                              <p:par>
                                <p:cTn id="78" presetID="35" presetClass="path" presetSubtype="0" repeatCount="indefinite" decel="50000" autoRev="1" fill="hold" nodeType="withEffect">
                                  <p:stCondLst>
                                    <p:cond delay="1000"/>
                                  </p:stCondLst>
                                  <p:endCondLst>
                                    <p:cond evt="onNext" delay="0">
                                      <p:tgtEl>
                                        <p:sldTgt/>
                                      </p:tgtEl>
                                    </p:cond>
                                  </p:endCondLst>
                                  <p:childTnLst>
                                    <p:animMotion origin="layout" path="M -3.05556E-6 4.44444E-6 L -0.02673 0.02245 " pathEditMode="relative" rAng="0" ptsTypes="AA">
                                      <p:cBhvr>
                                        <p:cTn id="79" dur="1000" fill="hold"/>
                                        <p:tgtEl>
                                          <p:spTgt spid="171029"/>
                                        </p:tgtEl>
                                        <p:attrNameLst>
                                          <p:attrName>ppt_x</p:attrName>
                                          <p:attrName>ppt_y</p:attrName>
                                        </p:attrNameLst>
                                      </p:cBhvr>
                                      <p:rCtr x="-1337" y="1111"/>
                                    </p:animMotion>
                                  </p:childTnLst>
                                  <p:subTnLst>
                                    <p:set>
                                      <p:cBhvr override="childStyle">
                                        <p:cTn dur="1" fill="hold" display="0" masterRel="sameClick" afterEffect="1">
                                          <p:stCondLst>
                                            <p:cond evt="end" delay="0">
                                              <p:tn val="78"/>
                                            </p:cond>
                                          </p:stCondLst>
                                        </p:cTn>
                                        <p:tgtEl>
                                          <p:spTgt spid="17102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0"/>
            <a:ext cx="8229600" cy="736600"/>
          </a:xfrm>
        </p:spPr>
        <p:txBody>
          <a:bodyPr/>
          <a:lstStyle/>
          <a:p>
            <a:pPr eaLnBrk="1" hangingPunct="1"/>
            <a:r>
              <a:rPr lang="it-IT" sz="4000" smtClean="0"/>
              <a:t>L’esperienza di Lenard</a:t>
            </a:r>
          </a:p>
        </p:txBody>
      </p:sp>
      <p:sp>
        <p:nvSpPr>
          <p:cNvPr id="33795" name="Rectangle 3"/>
          <p:cNvSpPr>
            <a:spLocks noGrp="1" noChangeArrowheads="1"/>
          </p:cNvSpPr>
          <p:nvPr>
            <p:ph type="body" idx="1"/>
          </p:nvPr>
        </p:nvSpPr>
        <p:spPr/>
        <p:txBody>
          <a:bodyPr/>
          <a:lstStyle/>
          <a:p>
            <a:pPr eaLnBrk="1" hangingPunct="1"/>
            <a:r>
              <a:rPr lang="it-IT" smtClean="0"/>
              <a:t>Metti i grafici della fotocorrente</a:t>
            </a:r>
          </a:p>
        </p:txBody>
      </p:sp>
      <p:pic>
        <p:nvPicPr>
          <p:cNvPr id="33796" name="Picture 4" descr="curve fotocorrente planck"/>
          <p:cNvPicPr>
            <a:picLocks noChangeAspect="1" noChangeArrowheads="1"/>
          </p:cNvPicPr>
          <p:nvPr/>
        </p:nvPicPr>
        <p:blipFill>
          <a:blip r:embed="rId2">
            <a:extLst>
              <a:ext uri="{28A0092B-C50C-407E-A947-70E740481C1C}">
                <a14:useLocalDpi xmlns:a14="http://schemas.microsoft.com/office/drawing/2010/main" val="0"/>
              </a:ext>
            </a:extLst>
          </a:blip>
          <a:srcRect l="7973" t="13228" r="3543" b="4724"/>
          <a:stretch>
            <a:fillRect/>
          </a:stretch>
        </p:blipFill>
        <p:spPr bwMode="auto">
          <a:xfrm>
            <a:off x="0" y="906463"/>
            <a:ext cx="9144000" cy="529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5"/>
          <p:cNvSpPr txBox="1">
            <a:spLocks noChangeArrowheads="1"/>
          </p:cNvSpPr>
          <p:nvPr/>
        </p:nvSpPr>
        <p:spPr bwMode="auto">
          <a:xfrm>
            <a:off x="606425" y="1192213"/>
            <a:ext cx="5475288" cy="1749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atin typeface="Garamond" pitchFamily="18" charset="0"/>
              </a:rPr>
              <a:t>Questo è il grafico delle curve della fotocorrente in funzione del potenziale di arresto corrispondenti a diverse intensità luminose decrescenti, ottenute con la stessa fotocella utilizzata per la misura di h. Come si vede, entro gli errori, tutte le curve tendono ad annullarsi per lo stesso valore della tensione.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opia di einstein6039"/>
          <p:cNvPicPr>
            <a:picLocks noChangeAspect="1" noChangeArrowheads="1"/>
          </p:cNvPicPr>
          <p:nvPr/>
        </p:nvPicPr>
        <p:blipFill>
          <a:blip r:embed="rId2">
            <a:lum contrast="20000"/>
            <a:extLst>
              <a:ext uri="{28A0092B-C50C-407E-A947-70E740481C1C}">
                <a14:useLocalDpi xmlns:a14="http://schemas.microsoft.com/office/drawing/2010/main" val="0"/>
              </a:ext>
            </a:extLst>
          </a:blip>
          <a:srcRect l="28346" r="7559"/>
          <a:stretch>
            <a:fillRect/>
          </a:stretch>
        </p:blipFill>
        <p:spPr bwMode="auto">
          <a:xfrm>
            <a:off x="6908800" y="357188"/>
            <a:ext cx="2006600"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 Box 3"/>
          <p:cNvSpPr txBox="1">
            <a:spLocks noChangeArrowheads="1"/>
          </p:cNvSpPr>
          <p:nvPr/>
        </p:nvSpPr>
        <p:spPr bwMode="auto">
          <a:xfrm>
            <a:off x="544513" y="1212850"/>
            <a:ext cx="606742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latin typeface="Garamond" pitchFamily="18" charset="0"/>
              </a:rPr>
              <a:t>Nel 1905 </a:t>
            </a:r>
            <a:r>
              <a:rPr lang="it-IT" sz="2000" b="1">
                <a:latin typeface="Garamond" pitchFamily="18" charset="0"/>
              </a:rPr>
              <a:t>Albert Einstein</a:t>
            </a:r>
            <a:r>
              <a:rPr lang="it-IT" sz="2000">
                <a:latin typeface="Garamond" pitchFamily="18" charset="0"/>
              </a:rPr>
              <a:t>, riprende con argomentazioni diverse l’idea di Planck della quantizzazione dell’energia di radiazione del corpo nero. Nell’introduzione del suo articolo del 1905 </a:t>
            </a:r>
            <a:r>
              <a:rPr lang="it-IT" sz="2000" i="1">
                <a:latin typeface="Garamond" pitchFamily="18" charset="0"/>
              </a:rPr>
              <a:t>Un punto di vista euristico sulla produzione e la trasformazione della luce</a:t>
            </a:r>
            <a:r>
              <a:rPr lang="it-IT" sz="2000">
                <a:latin typeface="Garamond" pitchFamily="18" charset="0"/>
              </a:rPr>
              <a:t>, egli scrive: “</a:t>
            </a:r>
            <a:r>
              <a:rPr lang="it-IT" sz="2000">
                <a:solidFill>
                  <a:schemeClr val="accent2"/>
                </a:solidFill>
                <a:latin typeface="Garamond" pitchFamily="18" charset="0"/>
              </a:rPr>
              <a:t>Esiste una differenza formale di grande importanza fra le concezioni che sostengono i fisici nei confronti dei gas e degli altri corpi ponderabili e la teoria di Maxwell riguardante i processi elettromagnetici nel cosiddetto vuoto. Mentre possiamo considerare che lo stato di un corpo viene definito con precisione dalle posizioni e velocità di un numero elevato, ma tuttavia finito, di atomi ed elettroni, dobbiamo usare, per definire lo stato elettromagnetico di un certo spazio, funzioni spaziali continue, per cui un numero finito di grandezze non basta più a definire lo stato elettromagnetico di uno spazio...</a:t>
            </a:r>
            <a:r>
              <a:rPr lang="it-IT" sz="2000">
                <a:latin typeface="Garamond" pitchFamily="18" charset="0"/>
              </a:rPr>
              <a:t>”</a:t>
            </a:r>
          </a:p>
        </p:txBody>
      </p:sp>
      <p:sp>
        <p:nvSpPr>
          <p:cNvPr id="34820" name="Rectangle 4"/>
          <p:cNvSpPr>
            <a:spLocks noChangeArrowheads="1"/>
          </p:cNvSpPr>
          <p:nvPr/>
        </p:nvSpPr>
        <p:spPr bwMode="auto">
          <a:xfrm>
            <a:off x="7269163" y="6156325"/>
            <a:ext cx="13287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sz="1400"/>
              <a:t>Albert Einstein</a:t>
            </a:r>
          </a:p>
        </p:txBody>
      </p:sp>
      <p:sp>
        <p:nvSpPr>
          <p:cNvPr id="34821" name="Rectangle 5"/>
          <p:cNvSpPr>
            <a:spLocks noChangeArrowheads="1"/>
          </p:cNvSpPr>
          <p:nvPr/>
        </p:nvSpPr>
        <p:spPr bwMode="auto">
          <a:xfrm>
            <a:off x="546100" y="274638"/>
            <a:ext cx="63595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it-IT" sz="4000">
                <a:solidFill>
                  <a:schemeClr val="tx2"/>
                </a:solidFill>
                <a:latin typeface="Garamond" pitchFamily="18" charset="0"/>
              </a:rPr>
              <a:t>L’effetto fotoelettrico: 1905</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descr="einstein-pat-pais2"/>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6221413" y="0"/>
            <a:ext cx="2922587"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 Box 2"/>
          <p:cNvSpPr txBox="1">
            <a:spLocks noChangeArrowheads="1"/>
          </p:cNvSpPr>
          <p:nvPr/>
        </p:nvSpPr>
        <p:spPr bwMode="auto">
          <a:xfrm>
            <a:off x="163513" y="730250"/>
            <a:ext cx="8810625"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latin typeface="Garamond" pitchFamily="18" charset="0"/>
              </a:rPr>
              <a:t>Einstein prosegue: “</a:t>
            </a:r>
            <a:r>
              <a:rPr lang="it-IT" sz="2000">
                <a:solidFill>
                  <a:schemeClr val="accent2"/>
                </a:solidFill>
                <a:latin typeface="Garamond" pitchFamily="18" charset="0"/>
              </a:rPr>
              <a:t>Secondo la teoria di Maxwell l’energia </a:t>
            </a:r>
          </a:p>
          <a:p>
            <a:pPr eaLnBrk="1" hangingPunct="1"/>
            <a:r>
              <a:rPr lang="it-IT" sz="2000">
                <a:solidFill>
                  <a:schemeClr val="accent2"/>
                </a:solidFill>
                <a:latin typeface="Garamond" pitchFamily="18" charset="0"/>
              </a:rPr>
              <a:t>presente in tutti i fenomeni di carattere esclusivamente elet-</a:t>
            </a:r>
          </a:p>
          <a:p>
            <a:pPr eaLnBrk="1" hangingPunct="1"/>
            <a:r>
              <a:rPr lang="it-IT" sz="2000">
                <a:solidFill>
                  <a:schemeClr val="accent2"/>
                </a:solidFill>
                <a:latin typeface="Garamond" pitchFamily="18" charset="0"/>
              </a:rPr>
              <a:t>tromagnetico (e quindi anche la luce) è da considerarsi una </a:t>
            </a:r>
          </a:p>
          <a:p>
            <a:pPr eaLnBrk="1" hangingPunct="1"/>
            <a:r>
              <a:rPr lang="it-IT" sz="2000">
                <a:solidFill>
                  <a:schemeClr val="accent2"/>
                </a:solidFill>
                <a:latin typeface="Garamond" pitchFamily="18" charset="0"/>
              </a:rPr>
              <a:t>funzione spaziale continua, mentre i fisici moderni concepi-</a:t>
            </a:r>
          </a:p>
          <a:p>
            <a:pPr eaLnBrk="1" hangingPunct="1"/>
            <a:r>
              <a:rPr lang="it-IT" sz="2000">
                <a:solidFill>
                  <a:schemeClr val="accent2"/>
                </a:solidFill>
                <a:latin typeface="Garamond" pitchFamily="18" charset="0"/>
              </a:rPr>
              <a:t>scono l’energia di un corpo ponderabile come risultato di </a:t>
            </a:r>
          </a:p>
          <a:p>
            <a:pPr eaLnBrk="1" hangingPunct="1"/>
            <a:r>
              <a:rPr lang="it-IT" sz="2000">
                <a:solidFill>
                  <a:schemeClr val="accent2"/>
                </a:solidFill>
                <a:latin typeface="Garamond" pitchFamily="18" charset="0"/>
              </a:rPr>
              <a:t>una somma sugli atomi ed elettroni. L’energia di un corpo </a:t>
            </a:r>
          </a:p>
          <a:p>
            <a:pPr eaLnBrk="1" hangingPunct="1"/>
            <a:r>
              <a:rPr lang="it-IT" sz="2000">
                <a:solidFill>
                  <a:schemeClr val="accent2"/>
                </a:solidFill>
                <a:latin typeface="Garamond" pitchFamily="18" charset="0"/>
              </a:rPr>
              <a:t>ponderabile non può essere suddivisa in un numero arbitra-</a:t>
            </a:r>
          </a:p>
          <a:p>
            <a:pPr eaLnBrk="1" hangingPunct="1"/>
            <a:r>
              <a:rPr lang="it-IT" sz="2000">
                <a:solidFill>
                  <a:schemeClr val="accent2"/>
                </a:solidFill>
                <a:latin typeface="Garamond" pitchFamily="18" charset="0"/>
              </a:rPr>
              <a:t>rio di parti piccole a piacere, mentre la teoria di Maxwell sul-</a:t>
            </a:r>
          </a:p>
          <a:p>
            <a:pPr eaLnBrk="1" hangingPunct="1"/>
            <a:r>
              <a:rPr lang="it-IT" sz="2000">
                <a:solidFill>
                  <a:schemeClr val="accent2"/>
                </a:solidFill>
                <a:latin typeface="Garamond" pitchFamily="18" charset="0"/>
              </a:rPr>
              <a:t>la luce (e, in generale, qualunque teoria ondulatoria) afferma </a:t>
            </a:r>
          </a:p>
          <a:p>
            <a:pPr eaLnBrk="1" hangingPunct="1"/>
            <a:r>
              <a:rPr lang="it-IT" sz="2000">
                <a:solidFill>
                  <a:schemeClr val="accent2"/>
                </a:solidFill>
                <a:latin typeface="Garamond" pitchFamily="18" charset="0"/>
              </a:rPr>
              <a:t>che l’energia di un raggio luminoso, emesso da una sorgente luminosa, si distribuisce in modo continuo su di un volume sempre crescente.</a:t>
            </a:r>
          </a:p>
          <a:p>
            <a:pPr eaLnBrk="1" hangingPunct="1"/>
            <a:r>
              <a:rPr lang="it-IT" sz="2000">
                <a:solidFill>
                  <a:schemeClr val="accent2"/>
                </a:solidFill>
                <a:latin typeface="Garamond" pitchFamily="18" charset="0"/>
              </a:rPr>
              <a:t>La teoria ondulatoria della luce, che fa uso di funzioni spaziali continue, si è verificata ottima per quel che riguarda i fenomeni puramente ottici e sembra veramente insos-tituibile in questo campo. Tuttavia, bisogna tenere presente che le osservazioni ottiche si riferiscono a valori medi nel tempo e non a valori istantanei; sebbene abbiano trovato assoluta conferma la teoria della diffrazione, della riflessione, della rifrazione, della dispersione, ecc..., è pensabile che la teoria della luce, fondata su funzioni spaziali continue, possa entrare in conflitto con l’esperienza qualora venga applicata ai 	fenomeni di emissione e trasformazione della luce ...</a:t>
            </a:r>
            <a:r>
              <a:rPr lang="it-IT" sz="2000">
                <a:latin typeface="Garamond" pitchFamily="18" charset="0"/>
              </a:rPr>
              <a:t>”</a:t>
            </a:r>
          </a:p>
        </p:txBody>
      </p:sp>
      <p:sp>
        <p:nvSpPr>
          <p:cNvPr id="35844" name="Rectangle 3"/>
          <p:cNvSpPr>
            <a:spLocks noChangeArrowheads="1"/>
          </p:cNvSpPr>
          <p:nvPr/>
        </p:nvSpPr>
        <p:spPr bwMode="auto">
          <a:xfrm>
            <a:off x="241300" y="0"/>
            <a:ext cx="808672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it-IT" sz="4000">
                <a:solidFill>
                  <a:schemeClr val="tx2"/>
                </a:solidFill>
                <a:latin typeface="Garamond" pitchFamily="18" charset="0"/>
              </a:rPr>
              <a:t>L’effetto fotoelettrico: 1905</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0" descr="einstein-quadrupole"/>
          <p:cNvPicPr>
            <a:picLocks noChangeAspect="1" noChangeArrowheads="1"/>
          </p:cNvPicPr>
          <p:nvPr/>
        </p:nvPicPr>
        <p:blipFill>
          <a:blip r:embed="rId2">
            <a:lum bright="30000"/>
            <a:extLst>
              <a:ext uri="{28A0092B-C50C-407E-A947-70E740481C1C}">
                <a14:useLocalDpi xmlns:a14="http://schemas.microsoft.com/office/drawing/2010/main" val="0"/>
              </a:ext>
            </a:extLst>
          </a:blip>
          <a:srcRect l="23550" r="5170"/>
          <a:stretch>
            <a:fillRect/>
          </a:stretch>
        </p:blipFill>
        <p:spPr bwMode="auto">
          <a:xfrm>
            <a:off x="6113463" y="1016000"/>
            <a:ext cx="3027362"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 Box 4"/>
          <p:cNvSpPr txBox="1">
            <a:spLocks noChangeArrowheads="1"/>
          </p:cNvSpPr>
          <p:nvPr/>
        </p:nvSpPr>
        <p:spPr bwMode="auto">
          <a:xfrm>
            <a:off x="328613" y="895350"/>
            <a:ext cx="5851525"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latin typeface="Garamond" pitchFamily="18" charset="0"/>
              </a:rPr>
              <a:t>“</a:t>
            </a:r>
            <a:r>
              <a:rPr lang="it-IT" sz="2000">
                <a:solidFill>
                  <a:schemeClr val="accent2"/>
                </a:solidFill>
                <a:latin typeface="Garamond" pitchFamily="18" charset="0"/>
              </a:rPr>
              <a:t>... Infatti mi sembra che le osservazioni compiutesi sulla radiazione di corpo nero, la fotoluminescenza, l’emissione di raggi catodici tramite luce ultravioletta ed altri gruppi di fenomeni relativi all’emissione ovvero alla trasformazione della luce, risultino molto più comprensibili se vengono considerate in base all’ipotesi che l’energia sia distribuita nello spazio in modo discontinuo. </a:t>
            </a:r>
            <a:r>
              <a:rPr lang="it-IT" sz="2000" b="1">
                <a:solidFill>
                  <a:schemeClr val="accent2"/>
                </a:solidFill>
                <a:latin typeface="Garamond" pitchFamily="18" charset="0"/>
              </a:rPr>
              <a:t>Secondo l’ipotesi che voglio qui proporre, quando un raggio di luce si espande partendo da una sorgente puntiforme, l’energia non si distribuisce con continuità su volumi sempre più grandi, bensì rimane costituita da un numero finito di quanti di energia localizzati nello spazio, che si muovono senza suddividersi e che non possono essere assorbiti o emessi parzialmente.</a:t>
            </a:r>
          </a:p>
        </p:txBody>
      </p:sp>
      <p:sp>
        <p:nvSpPr>
          <p:cNvPr id="36868" name="Rectangle 19"/>
          <p:cNvSpPr>
            <a:spLocks noChangeArrowheads="1"/>
          </p:cNvSpPr>
          <p:nvPr/>
        </p:nvSpPr>
        <p:spPr bwMode="auto">
          <a:xfrm>
            <a:off x="241300" y="0"/>
            <a:ext cx="8086725"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it-IT" sz="4000">
                <a:solidFill>
                  <a:schemeClr val="tx2"/>
                </a:solidFill>
                <a:latin typeface="Garamond" pitchFamily="18" charset="0"/>
              </a:rPr>
              <a:t>L’effetto fotoelettrico: 1905</a:t>
            </a:r>
          </a:p>
        </p:txBody>
      </p:sp>
      <p:sp>
        <p:nvSpPr>
          <p:cNvPr id="36869" name="Text Box 21"/>
          <p:cNvSpPr txBox="1">
            <a:spLocks noChangeArrowheads="1"/>
          </p:cNvSpPr>
          <p:nvPr/>
        </p:nvSpPr>
        <p:spPr bwMode="auto">
          <a:xfrm>
            <a:off x="301625" y="5448300"/>
            <a:ext cx="8842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solidFill>
                  <a:schemeClr val="accent2"/>
                </a:solidFill>
                <a:latin typeface="Garamond" pitchFamily="18" charset="0"/>
              </a:rPr>
              <a:t>Nelle pagine successive, intendo spiegare il ragionamento ed i fatti che mi hanno spinto su questa strada, nella speranza che il punto di vista da me difeso possa risultare utile.</a:t>
            </a:r>
            <a:r>
              <a:rPr lang="it-IT" sz="2000">
                <a:latin typeface="Garamond" pitchFamily="18" charset="0"/>
              </a:rPr>
              <a:t>”</a:t>
            </a:r>
          </a:p>
          <a:p>
            <a:pPr eaLnBrk="1" hangingPunct="1"/>
            <a:endParaRPr lang="it-IT" sz="2000">
              <a:latin typeface="Garamond"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01625" y="874713"/>
            <a:ext cx="8535988" cy="1755775"/>
          </a:xfrm>
          <a:prstGeom prst="rect">
            <a:avLst/>
          </a:prstGeom>
          <a:noFill/>
          <a:ln>
            <a:noFill/>
          </a:ln>
          <a:effectLst/>
          <a:extLst>
            <a:ext uri="{909E8E84-426E-40DD-AFC4-6F175D3DCCD1}">
              <a14:hiddenFill xmlns:a14="http://schemas.microsoft.com/office/drawing/2010/main">
                <a:solidFill>
                  <a:schemeClr val="tx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000">
                <a:latin typeface="Garamond" pitchFamily="18" charset="0"/>
              </a:rPr>
              <a:t>Nel paragrafo </a:t>
            </a:r>
            <a:r>
              <a:rPr lang="it-IT" sz="2000" i="1">
                <a:latin typeface="Garamond" pitchFamily="18" charset="0"/>
              </a:rPr>
              <a:t>Considerazioni sulla definizione di Planck dei quanti elementari,</a:t>
            </a:r>
            <a:r>
              <a:rPr lang="it-IT" sz="2000">
                <a:latin typeface="Garamond" pitchFamily="18" charset="0"/>
              </a:rPr>
              <a:t> Einstein giunge alla conclusione: “</a:t>
            </a:r>
            <a:r>
              <a:rPr lang="it-IT" sz="2000">
                <a:solidFill>
                  <a:schemeClr val="accent2"/>
                </a:solidFill>
                <a:latin typeface="Garamond" pitchFamily="18" charset="0"/>
              </a:rPr>
              <a:t>... più sono grandi la densità di energia e la lunghezza d’onda di una radiazione, più i nostri principi teorici (la fisica classica, ndr) risultano utilizzabili; per quel che riguarda piccole lunghezze d’onda e radiazioni poco dense i medesimi principi sono del tutto inutilizzabili</a:t>
            </a:r>
            <a:r>
              <a:rPr lang="it-IT" sz="2000">
                <a:latin typeface="Garamond" pitchFamily="18" charset="0"/>
              </a:rPr>
              <a:t>”. </a:t>
            </a:r>
            <a:br>
              <a:rPr lang="it-IT" sz="2000">
                <a:latin typeface="Garamond" pitchFamily="18" charset="0"/>
              </a:rPr>
            </a:br>
            <a:endParaRPr lang="it-IT" sz="2000">
              <a:latin typeface="Garamond" pitchFamily="18" charset="0"/>
            </a:endParaRPr>
          </a:p>
        </p:txBody>
      </p:sp>
      <p:sp>
        <p:nvSpPr>
          <p:cNvPr id="37891" name="Rectangle 3"/>
          <p:cNvSpPr>
            <a:spLocks noGrp="1" noChangeArrowheads="1"/>
          </p:cNvSpPr>
          <p:nvPr>
            <p:ph type="title"/>
          </p:nvPr>
        </p:nvSpPr>
        <p:spPr>
          <a:xfrm>
            <a:off x="381000" y="0"/>
            <a:ext cx="7848600" cy="952500"/>
          </a:xfrm>
        </p:spPr>
        <p:txBody>
          <a:bodyPr/>
          <a:lstStyle/>
          <a:p>
            <a:pPr algn="l" eaLnBrk="1" hangingPunct="1"/>
            <a:r>
              <a:rPr lang="it-IT" smtClean="0"/>
              <a:t>L’effetto fotoelettrico: 1905</a:t>
            </a:r>
          </a:p>
        </p:txBody>
      </p:sp>
      <p:graphicFrame>
        <p:nvGraphicFramePr>
          <p:cNvPr id="37892" name="Object 4"/>
          <p:cNvGraphicFramePr>
            <a:graphicFrameLocks noChangeAspect="1"/>
          </p:cNvGraphicFramePr>
          <p:nvPr/>
        </p:nvGraphicFramePr>
        <p:xfrm>
          <a:off x="661988" y="2516188"/>
          <a:ext cx="7764462" cy="4010025"/>
        </p:xfrm>
        <a:graphic>
          <a:graphicData uri="http://schemas.openxmlformats.org/presentationml/2006/ole">
            <mc:AlternateContent xmlns:mc="http://schemas.openxmlformats.org/markup-compatibility/2006">
              <mc:Choice xmlns:v="urn:schemas-microsoft-com:vml" Requires="v">
                <p:oleObj spid="_x0000_s37895" name="Equation" r:id="rId3" imgW="5359400" imgH="2768600" progId="Equation.DSMT4">
                  <p:embed/>
                </p:oleObj>
              </mc:Choice>
              <mc:Fallback>
                <p:oleObj name="Equation" r:id="rId3" imgW="5359400" imgH="276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8" y="2516188"/>
                        <a:ext cx="7764462" cy="401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it-IT" sz="4000" smtClean="0"/>
              <a:t>Il corpo nero: tre formule a confronto</a:t>
            </a:r>
          </a:p>
        </p:txBody>
      </p:sp>
      <p:pic>
        <p:nvPicPr>
          <p:cNvPr id="38915" name="Picture 3" descr="grafici corpo nero 3 teori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06438" y="1600200"/>
            <a:ext cx="7729537"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Rectangle 4"/>
          <p:cNvSpPr>
            <a:spLocks noChangeArrowheads="1"/>
          </p:cNvSpPr>
          <p:nvPr/>
        </p:nvSpPr>
        <p:spPr bwMode="auto">
          <a:xfrm>
            <a:off x="1331913" y="5137150"/>
            <a:ext cx="255587" cy="617538"/>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8917" name="AutoShape 5"/>
          <p:cNvSpPr>
            <a:spLocks/>
          </p:cNvSpPr>
          <p:nvPr/>
        </p:nvSpPr>
        <p:spPr bwMode="auto">
          <a:xfrm>
            <a:off x="2711450" y="2247900"/>
            <a:ext cx="2005013" cy="638175"/>
          </a:xfrm>
          <a:prstGeom prst="borderCallout1">
            <a:avLst>
              <a:gd name="adj1" fmla="val 17912"/>
              <a:gd name="adj2" fmla="val -3801"/>
              <a:gd name="adj3" fmla="val 446019"/>
              <a:gd name="adj4" fmla="val -56134"/>
            </a:avLst>
          </a:prstGeom>
          <a:solidFill>
            <a:schemeClr val="accent1"/>
          </a:solidFill>
          <a:ln w="9525">
            <a:solidFill>
              <a:schemeClr val="tx1"/>
            </a:solidFill>
            <a:miter lim="800000"/>
            <a:headEn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it-IT" sz="1400"/>
              <a:t>Limite per </a:t>
            </a:r>
            <a:r>
              <a:rPr lang="it-IT">
                <a:sym typeface="Symbol" pitchFamily="18" charset="2"/>
              </a:rPr>
              <a:t></a:t>
            </a:r>
            <a:r>
              <a:rPr lang="it-IT" sz="1400">
                <a:sym typeface="Symbol" pitchFamily="18" charset="2"/>
              </a:rPr>
              <a:t>/</a:t>
            </a:r>
            <a:r>
              <a:rPr lang="it-IT" sz="1400"/>
              <a:t>T</a:t>
            </a:r>
            <a:r>
              <a:rPr lang="it-IT" sz="1400">
                <a:sym typeface="Symbol" pitchFamily="18" charset="2"/>
              </a:rPr>
              <a:t>0</a:t>
            </a:r>
            <a:r>
              <a:rPr lang="it-IT" sz="1400"/>
              <a:t> (vale la fisica classica)</a:t>
            </a:r>
          </a:p>
          <a:p>
            <a:pPr algn="ctr"/>
            <a:endParaRPr lang="it-IT" sz="1400"/>
          </a:p>
        </p:txBody>
      </p:sp>
      <p:sp>
        <p:nvSpPr>
          <p:cNvPr id="38918" name="Rectangle 6"/>
          <p:cNvSpPr>
            <a:spLocks noChangeArrowheads="1"/>
          </p:cNvSpPr>
          <p:nvPr/>
        </p:nvSpPr>
        <p:spPr bwMode="auto">
          <a:xfrm>
            <a:off x="5876925" y="5311775"/>
            <a:ext cx="2527300" cy="469900"/>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8919" name="AutoShape 7"/>
          <p:cNvSpPr>
            <a:spLocks/>
          </p:cNvSpPr>
          <p:nvPr/>
        </p:nvSpPr>
        <p:spPr bwMode="auto">
          <a:xfrm>
            <a:off x="5197475" y="4100513"/>
            <a:ext cx="2463800" cy="850900"/>
          </a:xfrm>
          <a:prstGeom prst="borderCallout1">
            <a:avLst>
              <a:gd name="adj1" fmla="val 13431"/>
              <a:gd name="adj2" fmla="val 103093"/>
              <a:gd name="adj3" fmla="val 136194"/>
              <a:gd name="adj4" fmla="val 114111"/>
            </a:avLst>
          </a:prstGeom>
          <a:solidFill>
            <a:schemeClr val="accent1"/>
          </a:solidFill>
          <a:ln w="9525">
            <a:solidFill>
              <a:schemeClr val="tx1"/>
            </a:solidFill>
            <a:miter lim="800000"/>
            <a:headEn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it-IT" sz="1400"/>
              <a:t>Limite per </a:t>
            </a:r>
            <a:r>
              <a:rPr lang="it-IT">
                <a:sym typeface="Symbol" pitchFamily="18" charset="2"/>
              </a:rPr>
              <a:t></a:t>
            </a:r>
            <a:r>
              <a:rPr lang="it-IT" sz="1400">
                <a:sym typeface="Symbol" pitchFamily="18" charset="2"/>
              </a:rPr>
              <a:t>/</a:t>
            </a:r>
            <a:r>
              <a:rPr lang="it-IT" sz="1400"/>
              <a:t>T</a:t>
            </a:r>
            <a:r>
              <a:rPr lang="it-IT" sz="1400">
                <a:sym typeface="Symbol" pitchFamily="18" charset="2"/>
              </a:rPr>
              <a:t></a:t>
            </a:r>
            <a:r>
              <a:rPr lang="it-IT">
                <a:sym typeface="Symbol" pitchFamily="18" charset="2"/>
              </a:rPr>
              <a:t></a:t>
            </a:r>
            <a:r>
              <a:rPr lang="it-IT"/>
              <a:t> </a:t>
            </a:r>
            <a:r>
              <a:rPr lang="it-IT" sz="1400"/>
              <a:t>(la radiazione si comporta come un gas di particelle)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01625" y="874713"/>
            <a:ext cx="8535988" cy="892175"/>
          </a:xfrm>
          <a:prstGeom prst="rect">
            <a:avLst/>
          </a:prstGeom>
          <a:noFill/>
          <a:ln>
            <a:noFill/>
          </a:ln>
          <a:effectLst/>
          <a:extLst>
            <a:ext uri="{909E8E84-426E-40DD-AFC4-6F175D3DCCD1}">
              <a14:hiddenFill xmlns:a14="http://schemas.microsoft.com/office/drawing/2010/main">
                <a:solidFill>
                  <a:schemeClr val="tx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000">
                <a:latin typeface="Garamond" pitchFamily="18" charset="0"/>
              </a:rPr>
              <a:t>Per contro, se consideriamo il limite della formula di Planck per il corpo nero per piccole lunghezze d’onda e bassa densità di radiazione (bassa temperatura) abbiamo</a:t>
            </a:r>
          </a:p>
        </p:txBody>
      </p:sp>
      <p:sp>
        <p:nvSpPr>
          <p:cNvPr id="39939" name="Rectangle 3"/>
          <p:cNvSpPr>
            <a:spLocks noGrp="1" noChangeArrowheads="1"/>
          </p:cNvSpPr>
          <p:nvPr>
            <p:ph type="title"/>
          </p:nvPr>
        </p:nvSpPr>
        <p:spPr>
          <a:xfrm>
            <a:off x="381000" y="0"/>
            <a:ext cx="7848600" cy="952500"/>
          </a:xfrm>
        </p:spPr>
        <p:txBody>
          <a:bodyPr/>
          <a:lstStyle/>
          <a:p>
            <a:pPr algn="l" eaLnBrk="1" hangingPunct="1"/>
            <a:r>
              <a:rPr lang="it-IT" smtClean="0"/>
              <a:t>L’effetto fotoelettrico: 1905</a:t>
            </a:r>
          </a:p>
        </p:txBody>
      </p:sp>
      <p:graphicFrame>
        <p:nvGraphicFramePr>
          <p:cNvPr id="39940" name="Object 4"/>
          <p:cNvGraphicFramePr>
            <a:graphicFrameLocks noChangeAspect="1"/>
          </p:cNvGraphicFramePr>
          <p:nvPr/>
        </p:nvGraphicFramePr>
        <p:xfrm>
          <a:off x="839788" y="1774825"/>
          <a:ext cx="7521575" cy="4197350"/>
        </p:xfrm>
        <a:graphic>
          <a:graphicData uri="http://schemas.openxmlformats.org/presentationml/2006/ole">
            <mc:AlternateContent xmlns:mc="http://schemas.openxmlformats.org/markup-compatibility/2006">
              <mc:Choice xmlns:v="urn:schemas-microsoft-com:vml" Requires="v">
                <p:oleObj spid="_x0000_s39943" name="Equation" r:id="rId3" imgW="4368800" imgH="2438400" progId="Equation.DSMT4">
                  <p:embed/>
                </p:oleObj>
              </mc:Choice>
              <mc:Fallback>
                <p:oleObj name="Equation" r:id="rId3" imgW="4368800" imgH="2438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8" y="1774825"/>
                        <a:ext cx="7521575" cy="419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79425" y="1268413"/>
            <a:ext cx="8078788" cy="4813300"/>
          </a:xfrm>
          <a:prstGeom prst="rect">
            <a:avLst/>
          </a:prstGeom>
          <a:noFill/>
          <a:ln>
            <a:noFill/>
          </a:ln>
          <a:effectLst/>
          <a:extLst>
            <a:ext uri="{909E8E84-426E-40DD-AFC4-6F175D3DCCD1}">
              <a14:hiddenFill xmlns:a14="http://schemas.microsoft.com/office/drawing/2010/main">
                <a:solidFill>
                  <a:schemeClr val="tx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000">
                <a:latin typeface="Garamond" pitchFamily="18" charset="0"/>
              </a:rPr>
              <a:t>Quindi Einstein si mette ad indagare sulla radiazione proprio quando è nelle condizioni che mettono in crisi la fisica classica. Nel paragrafo </a:t>
            </a:r>
            <a:r>
              <a:rPr lang="it-IT" sz="2000" i="1">
                <a:latin typeface="Garamond" pitchFamily="18" charset="0"/>
              </a:rPr>
              <a:t>Legge limite per l’entropia della radiazione monocromatica a bassa densità,</a:t>
            </a:r>
            <a:r>
              <a:rPr lang="it-IT" sz="2000">
                <a:latin typeface="Garamond" pitchFamily="18" charset="0"/>
              </a:rPr>
              <a:t> dopo aver ricavato l’entropia della radiazione monocromatica in funzione del volume scrive: “</a:t>
            </a:r>
            <a:r>
              <a:rPr lang="it-IT" sz="2000">
                <a:solidFill>
                  <a:schemeClr val="accent2"/>
                </a:solidFill>
                <a:latin typeface="Garamond" pitchFamily="18" charset="0"/>
              </a:rPr>
              <a:t>Questa equazione ci mostra che </a:t>
            </a:r>
            <a:r>
              <a:rPr lang="it-IT" sz="2000" b="1">
                <a:solidFill>
                  <a:schemeClr val="accent2"/>
                </a:solidFill>
                <a:latin typeface="Garamond" pitchFamily="18" charset="0"/>
              </a:rPr>
              <a:t>l’entropia di una radiazione monocromatica di densità abbastanza ridotta varia in funzione del volume seguendo la stessa legge che vale per un gas ideale</a:t>
            </a:r>
            <a:r>
              <a:rPr lang="it-IT" sz="2000">
                <a:latin typeface="Garamond" pitchFamily="18" charset="0"/>
              </a:rPr>
              <a:t> ...”</a:t>
            </a:r>
            <a:br>
              <a:rPr lang="it-IT" sz="2000">
                <a:latin typeface="Garamond" pitchFamily="18" charset="0"/>
              </a:rPr>
            </a:br>
            <a:r>
              <a:rPr lang="it-IT" sz="2000">
                <a:latin typeface="Garamond" pitchFamily="18" charset="0"/>
              </a:rPr>
              <a:t>e due paragrafi più avanti prosegue: “</a:t>
            </a:r>
            <a:r>
              <a:rPr lang="it-IT" sz="2000" b="1">
                <a:solidFill>
                  <a:schemeClr val="accent2"/>
                </a:solidFill>
                <a:latin typeface="Garamond" pitchFamily="18" charset="0"/>
              </a:rPr>
              <a:t>Quindi si deduce che una radiazione monocromatica di densità ridotta (nei limiti di validità della legge di Wien) si comporta, nell’ambito della termodinamica, come se fosse composta di quanti di energia di grandezza </a:t>
            </a:r>
            <a:r>
              <a:rPr lang="it-IT" sz="2000" b="1" i="1">
                <a:solidFill>
                  <a:schemeClr val="accent2"/>
                </a:solidFill>
                <a:latin typeface="Garamond" pitchFamily="18" charset="0"/>
              </a:rPr>
              <a:t>hv</a:t>
            </a:r>
            <a:r>
              <a:rPr lang="it-IT" sz="2000" b="1">
                <a:solidFill>
                  <a:schemeClr val="accent2"/>
                </a:solidFill>
                <a:latin typeface="Garamond" pitchFamily="18" charset="0"/>
              </a:rPr>
              <a:t> indipendenti fra loro</a:t>
            </a:r>
            <a:r>
              <a:rPr lang="it-IT" sz="2000">
                <a:latin typeface="Garamond" pitchFamily="18" charset="0"/>
              </a:rPr>
              <a:t> ...”.</a:t>
            </a:r>
          </a:p>
        </p:txBody>
      </p:sp>
      <p:sp>
        <p:nvSpPr>
          <p:cNvPr id="40963" name="Rectangle 3"/>
          <p:cNvSpPr>
            <a:spLocks noGrp="1" noChangeArrowheads="1"/>
          </p:cNvSpPr>
          <p:nvPr>
            <p:ph type="title"/>
          </p:nvPr>
        </p:nvSpPr>
        <p:spPr>
          <a:xfrm>
            <a:off x="381000" y="0"/>
            <a:ext cx="7848600" cy="952500"/>
          </a:xfrm>
        </p:spPr>
        <p:txBody>
          <a:bodyPr/>
          <a:lstStyle/>
          <a:p>
            <a:pPr algn="l" eaLnBrk="1" hangingPunct="1"/>
            <a:r>
              <a:rPr lang="it-IT" smtClean="0"/>
              <a:t>L’effetto fotoelettrico: 1905</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01625" y="989013"/>
            <a:ext cx="8535988" cy="5092700"/>
          </a:xfrm>
          <a:prstGeom prst="rect">
            <a:avLst/>
          </a:prstGeom>
          <a:noFill/>
          <a:ln>
            <a:noFill/>
          </a:ln>
          <a:effectLst/>
          <a:extLst>
            <a:ext uri="{909E8E84-426E-40DD-AFC4-6F175D3DCCD1}">
              <a14:hiddenFill xmlns:a14="http://schemas.microsoft.com/office/drawing/2010/main">
                <a:solidFill>
                  <a:schemeClr val="tx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000">
                <a:latin typeface="Garamond" pitchFamily="18" charset="0"/>
              </a:rPr>
              <a:t>E prosegue: “</a:t>
            </a:r>
            <a:r>
              <a:rPr lang="it-IT" sz="2000" b="1">
                <a:solidFill>
                  <a:schemeClr val="accent2"/>
                </a:solidFill>
                <a:latin typeface="Garamond" pitchFamily="18" charset="0"/>
              </a:rPr>
              <a:t>Se una radiazione monocromatica (di densità sufficientemente ridotta) si comporta, rispetto alla relazione entropia-volume, come un mezzo discontinuo, costituito da quanti di energia </a:t>
            </a:r>
            <a:r>
              <a:rPr lang="it-IT" sz="2000" b="1" i="1">
                <a:solidFill>
                  <a:schemeClr val="accent2"/>
                </a:solidFill>
                <a:latin typeface="Garamond" pitchFamily="18" charset="0"/>
              </a:rPr>
              <a:t>hv</a:t>
            </a:r>
            <a:r>
              <a:rPr lang="it-IT" sz="2000" b="1">
                <a:solidFill>
                  <a:schemeClr val="accent2"/>
                </a:solidFill>
                <a:latin typeface="Garamond" pitchFamily="18" charset="0"/>
              </a:rPr>
              <a:t>, dovremmo esaminare l’ipotesi che le leggi di emissione e di trasformazione della luce siano costituite anche loro come se la luce fosse formata da simili quanti di energia</a:t>
            </a:r>
            <a:r>
              <a:rPr lang="it-IT" sz="2000">
                <a:latin typeface="Garamond" pitchFamily="18" charset="0"/>
              </a:rPr>
              <a:t>”.</a:t>
            </a:r>
            <a:br>
              <a:rPr lang="it-IT" sz="2000">
                <a:latin typeface="Garamond" pitchFamily="18" charset="0"/>
              </a:rPr>
            </a:br>
            <a:r>
              <a:rPr lang="it-IT" sz="2000">
                <a:latin typeface="Garamond" pitchFamily="18" charset="0"/>
              </a:rPr>
              <a:t>A questo punto Einstein applica l’ipotesi dei quanti a tre fenomeni che non trovavano spiegazione nell’ambito della fisica classica: la legge di Stokes (Fotoluminescenza), L’emissione di raggi catodici tramite esposizione di corpi solidi (l’effetto fotoelettrico) e la ionizzazione dei gas tramite luce ultravioletta, mostrando come l’ipotesi dei quanti di luce ne permetta facilmente la spiegazione.</a:t>
            </a:r>
            <a:br>
              <a:rPr lang="it-IT" sz="2000">
                <a:latin typeface="Garamond" pitchFamily="18" charset="0"/>
              </a:rPr>
            </a:br>
            <a:r>
              <a:rPr lang="it-IT" sz="2000">
                <a:latin typeface="Garamond" pitchFamily="18" charset="0"/>
              </a:rPr>
              <a:t>A proposito dell’effetto fotoelettrico dice: “</a:t>
            </a:r>
            <a:r>
              <a:rPr lang="it-IT" sz="2000">
                <a:solidFill>
                  <a:schemeClr val="accent2"/>
                </a:solidFill>
                <a:latin typeface="Garamond" pitchFamily="18" charset="0"/>
              </a:rPr>
              <a:t>Partendo dal principio che la luce eccitatrice è costituita di quanti di energia </a:t>
            </a:r>
            <a:r>
              <a:rPr lang="it-IT" sz="2000" i="1">
                <a:solidFill>
                  <a:schemeClr val="accent2"/>
                </a:solidFill>
                <a:latin typeface="Garamond" pitchFamily="18" charset="0"/>
              </a:rPr>
              <a:t>hv</a:t>
            </a:r>
            <a:r>
              <a:rPr lang="it-IT" sz="2000">
                <a:solidFill>
                  <a:schemeClr val="accent2"/>
                </a:solidFill>
                <a:latin typeface="Garamond" pitchFamily="18" charset="0"/>
              </a:rPr>
              <a:t> l’emissione di raggi catodici si può spiegare nel seguente modo. I quanti di energia penetrano nello strato superficiale del corpo e la loro energia si trasforma, in parete almeno, in energia cinetica di elettroni ...</a:t>
            </a:r>
            <a:r>
              <a:rPr lang="it-IT" sz="2000">
                <a:latin typeface="Garamond" pitchFamily="18" charset="0"/>
              </a:rPr>
              <a:t>”</a:t>
            </a:r>
          </a:p>
        </p:txBody>
      </p:sp>
      <p:sp>
        <p:nvSpPr>
          <p:cNvPr id="41987" name="Rectangle 3"/>
          <p:cNvSpPr>
            <a:spLocks noGrp="1" noChangeArrowheads="1"/>
          </p:cNvSpPr>
          <p:nvPr>
            <p:ph type="title"/>
          </p:nvPr>
        </p:nvSpPr>
        <p:spPr>
          <a:xfrm>
            <a:off x="381000" y="0"/>
            <a:ext cx="7848600" cy="952500"/>
          </a:xfrm>
        </p:spPr>
        <p:txBody>
          <a:bodyPr/>
          <a:lstStyle/>
          <a:p>
            <a:pPr algn="l" eaLnBrk="1" hangingPunct="1"/>
            <a:r>
              <a:rPr lang="it-IT" smtClean="0"/>
              <a:t>L’effetto fotoelettrico: 1905</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it-IT" smtClean="0"/>
              <a:t>Il contesto storico alla fine dell’800</a:t>
            </a:r>
          </a:p>
        </p:txBody>
      </p:sp>
      <p:sp>
        <p:nvSpPr>
          <p:cNvPr id="5123" name="Rectangle 3"/>
          <p:cNvSpPr>
            <a:spLocks noGrp="1" noChangeArrowheads="1"/>
          </p:cNvSpPr>
          <p:nvPr>
            <p:ph type="body" idx="1"/>
          </p:nvPr>
        </p:nvSpPr>
        <p:spPr/>
        <p:txBody>
          <a:bodyPr/>
          <a:lstStyle/>
          <a:p>
            <a:pPr eaLnBrk="1" hangingPunct="1">
              <a:lnSpc>
                <a:spcPct val="90000"/>
              </a:lnSpc>
            </a:pPr>
            <a:r>
              <a:rPr lang="it-IT" sz="2400" smtClean="0"/>
              <a:t>Segrè prosegue: </a:t>
            </a:r>
            <a:r>
              <a:rPr lang="en-US" sz="2400" smtClean="0"/>
              <a:t>«</a:t>
            </a:r>
            <a:r>
              <a:rPr lang="it-IT" sz="2400" smtClean="0"/>
              <a:t>Un terzo pilastro della Fisica, sotto certi aspetti il più solido di tutti, era la termodinamica. Essa è assai diversa dalla meccanica e dall’elettrologia perché è applicabile a qualunque modello pur non suggerendone alcuno …</a:t>
            </a:r>
            <a:br>
              <a:rPr lang="it-IT" sz="2400" smtClean="0"/>
            </a:br>
            <a:r>
              <a:rPr lang="it-IT" sz="2400" smtClean="0"/>
              <a:t>I ragionamenti termodinamici sono spesso sottili, ma assolutamente solidi e conclusivi. Vedremo che Einstein e Planck si affidavano ad essi e consideravano la termodinamica la sola àncora assolutamente sicura. A essa tornavano ogni qual volta si trovavano di fronte ad ostacoli insormontabili</a:t>
            </a:r>
            <a:r>
              <a:rPr lang="en-US" sz="2400" smtClean="0"/>
              <a:t>».</a:t>
            </a:r>
          </a:p>
          <a:p>
            <a:pPr eaLnBrk="1" hangingPunct="1">
              <a:lnSpc>
                <a:spcPct val="90000"/>
              </a:lnSpc>
            </a:pPr>
            <a:r>
              <a:rPr lang="it-IT" sz="2400" smtClean="0"/>
              <a:t>Infatti sia Planck (per la radiazione emessa da un corpo nero) che Einstein (per l’ipotesi dei quanti di luce) ricavarono le loro conclusioni con largo uso della termodinamica.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01625" y="989013"/>
            <a:ext cx="8459788" cy="3136900"/>
          </a:xfrm>
          <a:prstGeom prst="rect">
            <a:avLst/>
          </a:prstGeom>
          <a:noFill/>
          <a:ln>
            <a:noFill/>
          </a:ln>
          <a:effectLst/>
          <a:extLst>
            <a:ext uri="{909E8E84-426E-40DD-AFC4-6F175D3DCCD1}">
              <a14:hiddenFill xmlns:a14="http://schemas.microsoft.com/office/drawing/2010/main">
                <a:solidFill>
                  <a:schemeClr val="tx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200">
                <a:solidFill>
                  <a:schemeClr val="accent2"/>
                </a:solidFill>
                <a:latin typeface="Garamond" pitchFamily="18" charset="0"/>
              </a:rPr>
              <a:t>“L’ipotesi più semplice è che un quanto di energia trasmetta tutta la sua energia ad un unico elettrone; supponiamo che ciò avvenga ... Un elettrone carico di energia cinetica all’interno del corpo perderà una parte della sua energia cinetica nel raggiungere la superficie. Inoltre va supposto che ogni elettrone, nell’abbandonare il corpo, debba effettuare un lavoro W (che è caratteristico del corpo considerato).</a:t>
            </a:r>
            <a:br>
              <a:rPr lang="it-IT" sz="2200">
                <a:solidFill>
                  <a:schemeClr val="accent2"/>
                </a:solidFill>
                <a:latin typeface="Garamond" pitchFamily="18" charset="0"/>
              </a:rPr>
            </a:br>
            <a:r>
              <a:rPr lang="it-IT" sz="2200">
                <a:solidFill>
                  <a:schemeClr val="accent2"/>
                </a:solidFill>
                <a:latin typeface="Garamond" pitchFamily="18" charset="0"/>
              </a:rPr>
              <a:t>Ad uscire dal corpo con la massima velocità normale saranno gli elettroni eccitati che si trovano direttamente alla sua superficie e che acquistano una velocità normale ad essa. L’energia cinetica di tali elettroni è:</a:t>
            </a:r>
          </a:p>
        </p:txBody>
      </p:sp>
      <p:sp>
        <p:nvSpPr>
          <p:cNvPr id="43011" name="Rectangle 3"/>
          <p:cNvSpPr>
            <a:spLocks noGrp="1" noChangeArrowheads="1"/>
          </p:cNvSpPr>
          <p:nvPr>
            <p:ph type="title"/>
          </p:nvPr>
        </p:nvSpPr>
        <p:spPr>
          <a:xfrm>
            <a:off x="381000" y="0"/>
            <a:ext cx="7848600" cy="952500"/>
          </a:xfrm>
        </p:spPr>
        <p:txBody>
          <a:bodyPr/>
          <a:lstStyle/>
          <a:p>
            <a:pPr algn="l" eaLnBrk="1" hangingPunct="1"/>
            <a:r>
              <a:rPr lang="it-IT" smtClean="0"/>
              <a:t>L’effetto fotoelettrico: 1905</a:t>
            </a:r>
          </a:p>
        </p:txBody>
      </p:sp>
      <p:graphicFrame>
        <p:nvGraphicFramePr>
          <p:cNvPr id="43012" name="Object 4"/>
          <p:cNvGraphicFramePr>
            <a:graphicFrameLocks noChangeAspect="1"/>
          </p:cNvGraphicFramePr>
          <p:nvPr/>
        </p:nvGraphicFramePr>
        <p:xfrm>
          <a:off x="3255963" y="4144963"/>
          <a:ext cx="1725612" cy="798512"/>
        </p:xfrm>
        <a:graphic>
          <a:graphicData uri="http://schemas.openxmlformats.org/presentationml/2006/ole">
            <mc:AlternateContent xmlns:mc="http://schemas.openxmlformats.org/markup-compatibility/2006">
              <mc:Choice xmlns:v="urn:schemas-microsoft-com:vml" Requires="v">
                <p:oleObj spid="_x0000_s43016" name="Equation" r:id="rId3" imgW="850531" imgH="393529" progId="Equation.DSMT4">
                  <p:embed/>
                </p:oleObj>
              </mc:Choice>
              <mc:Fallback>
                <p:oleObj name="Equation" r:id="rId3" imgW="850531" imgH="39352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5963" y="4144963"/>
                        <a:ext cx="1725612"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3" name="Text Box 6"/>
          <p:cNvSpPr txBox="1">
            <a:spLocks noChangeArrowheads="1"/>
          </p:cNvSpPr>
          <p:nvPr/>
        </p:nvSpPr>
        <p:spPr bwMode="auto">
          <a:xfrm>
            <a:off x="482600" y="5016500"/>
            <a:ext cx="80057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sz="2000">
                <a:latin typeface="Garamond" pitchFamily="18" charset="0"/>
              </a:rPr>
              <a:t>Einstein previde anche che il grafico di questa equazione al variare della frequenza della luce eccitatrice sarebbe stato una retta, la cui pendenza (h) non dipende dal materiale. A noi oggi può sembrare ovvio, ma Millikan, che fu il primo a verificarla sperimentalmente, ne rimase stupito.</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bu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1922463"/>
            <a:ext cx="730885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5" name="Line 3"/>
          <p:cNvSpPr>
            <a:spLocks noChangeShapeType="1"/>
          </p:cNvSpPr>
          <p:nvPr/>
        </p:nvSpPr>
        <p:spPr bwMode="auto">
          <a:xfrm>
            <a:off x="935038" y="3279775"/>
            <a:ext cx="7272337"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125956" name="Line 4"/>
          <p:cNvSpPr>
            <a:spLocks noChangeShapeType="1"/>
          </p:cNvSpPr>
          <p:nvPr/>
        </p:nvSpPr>
        <p:spPr bwMode="auto">
          <a:xfrm>
            <a:off x="6948488" y="2632075"/>
            <a:ext cx="0" cy="6477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125957" name="Text Box 5"/>
          <p:cNvSpPr txBox="1">
            <a:spLocks noChangeArrowheads="1"/>
          </p:cNvSpPr>
          <p:nvPr/>
        </p:nvSpPr>
        <p:spPr bwMode="auto">
          <a:xfrm>
            <a:off x="6956425" y="2668588"/>
            <a:ext cx="81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3200" b="1"/>
              <a:t>W</a:t>
            </a:r>
            <a:r>
              <a:rPr lang="it-IT" sz="1600" b="1"/>
              <a:t>Zn</a:t>
            </a:r>
            <a:endParaRPr lang="it-IT" sz="3200" b="1"/>
          </a:p>
        </p:txBody>
      </p:sp>
      <p:pic>
        <p:nvPicPr>
          <p:cNvPr id="125958" name="Picture 6" descr="sfera blu"/>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427538" y="3100388"/>
            <a:ext cx="323850" cy="327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4039" name="Rectangle 7"/>
          <p:cNvSpPr>
            <a:spLocks noChangeArrowheads="1"/>
          </p:cNvSpPr>
          <p:nvPr/>
        </p:nvSpPr>
        <p:spPr bwMode="auto">
          <a:xfrm>
            <a:off x="715963" y="1349375"/>
            <a:ext cx="79025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sz="2400">
                <a:latin typeface="Garamond" pitchFamily="18" charset="0"/>
              </a:rPr>
              <a:t>Per quale motivo c’è una frequenza di soglia per l’effetto? Consideriamo un elettrone nello Zn</a:t>
            </a:r>
          </a:p>
        </p:txBody>
      </p:sp>
      <p:sp>
        <p:nvSpPr>
          <p:cNvPr id="44040" name="Text Box 8"/>
          <p:cNvSpPr txBox="1">
            <a:spLocks noChangeArrowheads="1"/>
          </p:cNvSpPr>
          <p:nvPr/>
        </p:nvSpPr>
        <p:spPr bwMode="auto">
          <a:xfrm>
            <a:off x="544513" y="4919663"/>
            <a:ext cx="79549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400">
                <a:latin typeface="Garamond" pitchFamily="18" charset="0"/>
              </a:rPr>
              <a:t>Per liberarlo occorre fornire un’energia, chiamata con il termine “lavoro di estrazione” o “funzione lavoro”. Per lo zinco è W</a:t>
            </a:r>
            <a:r>
              <a:rPr lang="it-IT" sz="2400" baseline="-25000">
                <a:latin typeface="Garamond" pitchFamily="18" charset="0"/>
              </a:rPr>
              <a:t>Zn</a:t>
            </a:r>
            <a:r>
              <a:rPr lang="it-IT" sz="2400">
                <a:latin typeface="Garamond" pitchFamily="18" charset="0"/>
              </a:rPr>
              <a:t>= 4,2 eV (per la superficie pulita, non ossidata).</a:t>
            </a:r>
            <a:endParaRPr lang="it-IT" sz="2400" baseline="-25000">
              <a:latin typeface="Garamond" pitchFamily="18" charset="0"/>
            </a:endParaRPr>
          </a:p>
        </p:txBody>
      </p:sp>
      <p:sp>
        <p:nvSpPr>
          <p:cNvPr id="44041" name="Text Box 9"/>
          <p:cNvSpPr txBox="1">
            <a:spLocks noChangeArrowheads="1"/>
          </p:cNvSpPr>
          <p:nvPr/>
        </p:nvSpPr>
        <p:spPr bwMode="auto">
          <a:xfrm>
            <a:off x="431800" y="304800"/>
            <a:ext cx="845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sz="3600">
                <a:solidFill>
                  <a:schemeClr val="tx2"/>
                </a:solidFill>
                <a:latin typeface="Garamond" pitchFamily="18" charset="0"/>
              </a:rPr>
              <a:t>L’effetto fotoelettrico: l</a:t>
            </a:r>
            <a:r>
              <a:rPr lang="it-IT" sz="3600">
                <a:latin typeface="Garamond" pitchFamily="18" charset="0"/>
              </a:rPr>
              <a:t>a frequenza di soglia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25958"/>
                                        </p:tgtEl>
                                        <p:attrNameLst>
                                          <p:attrName>style.visibility</p:attrName>
                                        </p:attrNameLst>
                                      </p:cBhvr>
                                      <p:to>
                                        <p:strVal val="visible"/>
                                      </p:to>
                                    </p:set>
                                    <p:animEffect transition="in" filter="fade">
                                      <p:cBhvr>
                                        <p:cTn id="7" dur="500"/>
                                        <p:tgtEl>
                                          <p:spTgt spid="125958"/>
                                        </p:tgtEl>
                                      </p:cBhvr>
                                    </p:animEffect>
                                  </p:childTnLst>
                                </p:cTn>
                              </p:par>
                              <p:par>
                                <p:cTn id="8" presetID="0" presetClass="path" presetSubtype="0" repeatCount="indefinite" fill="hold" nodeType="withEffect">
                                  <p:stCondLst>
                                    <p:cond delay="0"/>
                                  </p:stCondLst>
                                  <p:childTnLst>
                                    <p:animMotion origin="layout" path="M 0.01146 0.00232 C 0.06927 0.00232 0.20278 0.00232 0.16979 0.00232 C 0.1375 0.00232 -0.15295 0.00232 -0.18038 0.00232 C -0.20625 0.00232 -0.04757 0.00232 0.01146 0.00232 Z " pathEditMode="relative" rAng="0" ptsTypes="aaaa">
                                      <p:cBhvr>
                                        <p:cTn id="9" dur="3000" fill="hold"/>
                                        <p:tgtEl>
                                          <p:spTgt spid="125958"/>
                                        </p:tgtEl>
                                        <p:attrNameLst>
                                          <p:attrName>ppt_x</p:attrName>
                                          <p:attrName>ppt_y</p:attrName>
                                        </p:attrNameLst>
                                      </p:cBhvr>
                                      <p:rCtr x="-1319" y="0"/>
                                    </p:animMotion>
                                  </p:childTnLst>
                                </p:cTn>
                              </p:par>
                              <p:par>
                                <p:cTn id="10" presetID="10" presetClass="entr" presetSubtype="0" fill="hold" grpId="0" nodeType="withEffect">
                                  <p:stCondLst>
                                    <p:cond delay="0"/>
                                  </p:stCondLst>
                                  <p:childTnLst>
                                    <p:set>
                                      <p:cBhvr>
                                        <p:cTn id="11" dur="1" fill="hold">
                                          <p:stCondLst>
                                            <p:cond delay="0"/>
                                          </p:stCondLst>
                                        </p:cTn>
                                        <p:tgtEl>
                                          <p:spTgt spid="125956"/>
                                        </p:tgtEl>
                                        <p:attrNameLst>
                                          <p:attrName>style.visibility</p:attrName>
                                        </p:attrNameLst>
                                      </p:cBhvr>
                                      <p:to>
                                        <p:strVal val="visible"/>
                                      </p:to>
                                    </p:set>
                                    <p:animEffect transition="in" filter="fade">
                                      <p:cBhvr>
                                        <p:cTn id="12" dur="500"/>
                                        <p:tgtEl>
                                          <p:spTgt spid="12595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5957"/>
                                        </p:tgtEl>
                                        <p:attrNameLst>
                                          <p:attrName>style.visibility</p:attrName>
                                        </p:attrNameLst>
                                      </p:cBhvr>
                                      <p:to>
                                        <p:strVal val="visible"/>
                                      </p:to>
                                    </p:set>
                                    <p:animEffect transition="in" filter="fade">
                                      <p:cBhvr>
                                        <p:cTn id="15" dur="500"/>
                                        <p:tgtEl>
                                          <p:spTgt spid="1259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5955"/>
                                        </p:tgtEl>
                                        <p:attrNameLst>
                                          <p:attrName>style.visibility</p:attrName>
                                        </p:attrNameLst>
                                      </p:cBhvr>
                                      <p:to>
                                        <p:strVal val="visible"/>
                                      </p:to>
                                    </p:set>
                                    <p:animEffect transition="in" filter="fade">
                                      <p:cBhvr>
                                        <p:cTn id="18" dur="500"/>
                                        <p:tgtEl>
                                          <p:spTgt spid="125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nimBg="1"/>
      <p:bldP spid="125956" grpId="0" animBg="1"/>
      <p:bldP spid="1259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ChangeArrowheads="1"/>
          </p:cNvSpPr>
          <p:nvPr/>
        </p:nvSpPr>
        <p:spPr bwMode="auto">
          <a:xfrm>
            <a:off x="530225" y="1370013"/>
            <a:ext cx="7989888" cy="5194300"/>
          </a:xfrm>
          <a:prstGeom prst="rect">
            <a:avLst/>
          </a:prstGeom>
          <a:noFill/>
          <a:ln>
            <a:noFill/>
          </a:ln>
          <a:effectLst/>
          <a:extLst>
            <a:ext uri="{909E8E84-426E-40DD-AFC4-6F175D3DCCD1}">
              <a14:hiddenFill xmlns:a14="http://schemas.microsoft.com/office/drawing/2010/main">
                <a:solidFill>
                  <a:schemeClr val="tx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200">
                <a:latin typeface="Garamond" pitchFamily="18" charset="0"/>
              </a:rPr>
              <a:t>Se l’energia del quanto di luce è maggiore del lavoro di estrazione W, l’elettrone viene liberato e l’eccesso di energia rimane all’elettrone sotto forma di energia cinetica. Secondo l’equazione di Einstein </a:t>
            </a:r>
            <a:br>
              <a:rPr lang="it-IT" sz="2200">
                <a:latin typeface="Garamond" pitchFamily="18" charset="0"/>
              </a:rPr>
            </a:br>
            <a:r>
              <a:rPr lang="it-IT" sz="2200">
                <a:latin typeface="Garamond" pitchFamily="18" charset="0"/>
              </a:rPr>
              <a:t/>
            </a:r>
            <a:br>
              <a:rPr lang="it-IT" sz="2200">
                <a:latin typeface="Garamond" pitchFamily="18" charset="0"/>
              </a:rPr>
            </a:br>
            <a:r>
              <a:rPr lang="it-IT" sz="2200">
                <a:latin typeface="Garamond" pitchFamily="18" charset="0"/>
              </a:rPr>
              <a:t/>
            </a:r>
            <a:br>
              <a:rPr lang="it-IT" sz="2200">
                <a:latin typeface="Garamond" pitchFamily="18" charset="0"/>
              </a:rPr>
            </a:br>
            <a:r>
              <a:rPr lang="it-IT" sz="2200">
                <a:latin typeface="Garamond" pitchFamily="18" charset="0"/>
              </a:rPr>
              <a:t/>
            </a:r>
            <a:br>
              <a:rPr lang="it-IT" sz="2200">
                <a:latin typeface="Garamond" pitchFamily="18" charset="0"/>
              </a:rPr>
            </a:br>
            <a:r>
              <a:rPr lang="it-IT" sz="2200">
                <a:latin typeface="Garamond" pitchFamily="18" charset="0"/>
              </a:rPr>
              <a:t/>
            </a:r>
            <a:br>
              <a:rPr lang="it-IT" sz="2200">
                <a:latin typeface="Garamond" pitchFamily="18" charset="0"/>
              </a:rPr>
            </a:br>
            <a:r>
              <a:rPr lang="it-IT" sz="2200">
                <a:latin typeface="Garamond" pitchFamily="18" charset="0"/>
              </a:rPr>
              <a:t>e quindi la frequenza di soglia corrisponde all’energia minima per liberare un elettrone. Questa condizione corrisponde a liberare l’elettrone con energia cinetica “nulla”, cioè quando l’energia del quanto di luce è uguale al lavoro necessario per estrarre l’elettrone dal metallo. Si ottiene:</a:t>
            </a:r>
          </a:p>
        </p:txBody>
      </p:sp>
      <p:graphicFrame>
        <p:nvGraphicFramePr>
          <p:cNvPr id="45059" name="Object 8"/>
          <p:cNvGraphicFramePr>
            <a:graphicFrameLocks noChangeAspect="1"/>
          </p:cNvGraphicFramePr>
          <p:nvPr/>
        </p:nvGraphicFramePr>
        <p:xfrm>
          <a:off x="3319463" y="2697163"/>
          <a:ext cx="1725612" cy="798512"/>
        </p:xfrm>
        <a:graphic>
          <a:graphicData uri="http://schemas.openxmlformats.org/presentationml/2006/ole">
            <mc:AlternateContent xmlns:mc="http://schemas.openxmlformats.org/markup-compatibility/2006">
              <mc:Choice xmlns:v="urn:schemas-microsoft-com:vml" Requires="v">
                <p:oleObj spid="_x0000_s45066" name="Equation" r:id="rId3" imgW="850531" imgH="393529" progId="Equation.DSMT4">
                  <p:embed/>
                </p:oleObj>
              </mc:Choice>
              <mc:Fallback>
                <p:oleObj name="Equation" r:id="rId3" imgW="850531" imgH="393529"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9463" y="2697163"/>
                        <a:ext cx="1725612"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0" name="Object 15"/>
          <p:cNvGraphicFramePr>
            <a:graphicFrameLocks noChangeAspect="1"/>
          </p:cNvGraphicFramePr>
          <p:nvPr/>
        </p:nvGraphicFramePr>
        <p:xfrm>
          <a:off x="3787775" y="5357813"/>
          <a:ext cx="847725" cy="750887"/>
        </p:xfrm>
        <a:graphic>
          <a:graphicData uri="http://schemas.openxmlformats.org/presentationml/2006/ole">
            <mc:AlternateContent xmlns:mc="http://schemas.openxmlformats.org/markup-compatibility/2006">
              <mc:Choice xmlns:v="urn:schemas-microsoft-com:vml" Requires="v">
                <p:oleObj spid="_x0000_s45067" name="Equation" r:id="rId5" imgW="444307" imgH="393529" progId="Equation.DSMT4">
                  <p:embed/>
                </p:oleObj>
              </mc:Choice>
              <mc:Fallback>
                <p:oleObj name="Equation" r:id="rId5" imgW="444307" imgH="393529"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775" y="5357813"/>
                        <a:ext cx="847725" cy="75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1" name="Text Box 18"/>
          <p:cNvSpPr txBox="1">
            <a:spLocks noChangeArrowheads="1"/>
          </p:cNvSpPr>
          <p:nvPr/>
        </p:nvSpPr>
        <p:spPr bwMode="auto">
          <a:xfrm>
            <a:off x="431800" y="304800"/>
            <a:ext cx="845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sz="3600">
                <a:solidFill>
                  <a:schemeClr val="tx2"/>
                </a:solidFill>
                <a:latin typeface="Garamond" pitchFamily="18" charset="0"/>
              </a:rPr>
              <a:t>L’effetto fotoelettrico: l</a:t>
            </a:r>
            <a:r>
              <a:rPr lang="it-IT" sz="3600">
                <a:latin typeface="Garamond" pitchFamily="18" charset="0"/>
              </a:rPr>
              <a:t>a frequenza di soglia</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1" descr="bu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163" y="1370013"/>
            <a:ext cx="3652837"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Line 22"/>
          <p:cNvSpPr>
            <a:spLocks noChangeShapeType="1"/>
          </p:cNvSpPr>
          <p:nvPr/>
        </p:nvSpPr>
        <p:spPr bwMode="auto">
          <a:xfrm>
            <a:off x="4873625" y="2055813"/>
            <a:ext cx="36353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46084" name="Line 23"/>
          <p:cNvSpPr>
            <a:spLocks noChangeShapeType="1"/>
          </p:cNvSpPr>
          <p:nvPr/>
        </p:nvSpPr>
        <p:spPr bwMode="auto">
          <a:xfrm>
            <a:off x="7713663" y="1731963"/>
            <a:ext cx="0" cy="3238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46085" name="Text Box 24"/>
          <p:cNvSpPr txBox="1">
            <a:spLocks noChangeArrowheads="1"/>
          </p:cNvSpPr>
          <p:nvPr/>
        </p:nvSpPr>
        <p:spPr bwMode="auto">
          <a:xfrm>
            <a:off x="7705725" y="1655763"/>
            <a:ext cx="735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800" b="1"/>
              <a:t>W</a:t>
            </a:r>
            <a:r>
              <a:rPr lang="it-IT" sz="1400" b="1"/>
              <a:t>Zn</a:t>
            </a:r>
            <a:endParaRPr lang="it-IT" sz="2800" b="1"/>
          </a:p>
        </p:txBody>
      </p:sp>
      <p:pic>
        <p:nvPicPr>
          <p:cNvPr id="46086" name="Picture 25"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75" y="1971675"/>
            <a:ext cx="160338"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Text Box 26"/>
          <p:cNvSpPr txBox="1">
            <a:spLocks noChangeArrowheads="1"/>
          </p:cNvSpPr>
          <p:nvPr/>
        </p:nvSpPr>
        <p:spPr bwMode="auto">
          <a:xfrm>
            <a:off x="5846763" y="3098800"/>
            <a:ext cx="1577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b="1" i="1"/>
              <a:t>W</a:t>
            </a:r>
            <a:r>
              <a:rPr lang="it-IT" sz="2000" b="1" i="1" baseline="-25000"/>
              <a:t>Zn</a:t>
            </a:r>
            <a:r>
              <a:rPr lang="it-IT" sz="2000" b="1" i="1"/>
              <a:t>= 4,2 eV</a:t>
            </a:r>
            <a:endParaRPr lang="it-IT" sz="2000" b="1" i="1" baseline="-25000"/>
          </a:p>
        </p:txBody>
      </p:sp>
      <p:graphicFrame>
        <p:nvGraphicFramePr>
          <p:cNvPr id="46088" name="Object 28"/>
          <p:cNvGraphicFramePr>
            <a:graphicFrameLocks noChangeAspect="1"/>
          </p:cNvGraphicFramePr>
          <p:nvPr/>
        </p:nvGraphicFramePr>
        <p:xfrm>
          <a:off x="727075" y="1311275"/>
          <a:ext cx="3948113" cy="4881563"/>
        </p:xfrm>
        <a:graphic>
          <a:graphicData uri="http://schemas.openxmlformats.org/presentationml/2006/ole">
            <mc:AlternateContent xmlns:mc="http://schemas.openxmlformats.org/markup-compatibility/2006">
              <mc:Choice xmlns:v="urn:schemas-microsoft-com:vml" Requires="v">
                <p:oleObj spid="_x0000_s46098" name="Equation" r:id="rId5" imgW="2019300" imgH="2501900" progId="Equation.DSMT4">
                  <p:embed/>
                </p:oleObj>
              </mc:Choice>
              <mc:Fallback>
                <p:oleObj name="Equation" r:id="rId5" imgW="2019300" imgH="2501900"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075" y="1311275"/>
                        <a:ext cx="3948113" cy="488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6089" name="Picture 30" descr="bu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0" y="3546475"/>
            <a:ext cx="3652838"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0" name="Line 31"/>
          <p:cNvSpPr>
            <a:spLocks noChangeShapeType="1"/>
          </p:cNvSpPr>
          <p:nvPr/>
        </p:nvSpPr>
        <p:spPr bwMode="auto">
          <a:xfrm>
            <a:off x="4856163" y="4575175"/>
            <a:ext cx="36353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46091" name="Line 32"/>
          <p:cNvSpPr>
            <a:spLocks noChangeShapeType="1"/>
          </p:cNvSpPr>
          <p:nvPr/>
        </p:nvSpPr>
        <p:spPr bwMode="auto">
          <a:xfrm>
            <a:off x="7696200" y="3908425"/>
            <a:ext cx="0" cy="6667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46092" name="Text Box 33"/>
          <p:cNvSpPr txBox="1">
            <a:spLocks noChangeArrowheads="1"/>
          </p:cNvSpPr>
          <p:nvPr/>
        </p:nvSpPr>
        <p:spPr bwMode="auto">
          <a:xfrm>
            <a:off x="7640638" y="3965575"/>
            <a:ext cx="755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800" b="1"/>
              <a:t>W</a:t>
            </a:r>
            <a:r>
              <a:rPr lang="it-IT" sz="1400" b="1"/>
              <a:t>Au</a:t>
            </a:r>
            <a:endParaRPr lang="it-IT" sz="2800" b="1"/>
          </a:p>
        </p:txBody>
      </p:sp>
      <p:pic>
        <p:nvPicPr>
          <p:cNvPr id="46093" name="Picture 34"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2413" y="4502150"/>
            <a:ext cx="161925"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4" name="Text Box 35"/>
          <p:cNvSpPr txBox="1">
            <a:spLocks noChangeArrowheads="1"/>
          </p:cNvSpPr>
          <p:nvPr/>
        </p:nvSpPr>
        <p:spPr bwMode="auto">
          <a:xfrm>
            <a:off x="5846763" y="5365750"/>
            <a:ext cx="159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b="1" i="1"/>
              <a:t>W</a:t>
            </a:r>
            <a:r>
              <a:rPr lang="it-IT" sz="2000" b="1" i="1" baseline="-25000"/>
              <a:t>Au</a:t>
            </a:r>
            <a:r>
              <a:rPr lang="it-IT" sz="2000" b="1" i="1"/>
              <a:t>= 5,2 eV</a:t>
            </a:r>
            <a:endParaRPr lang="it-IT" sz="2000" b="1" i="1" baseline="-25000"/>
          </a:p>
        </p:txBody>
      </p:sp>
      <p:sp>
        <p:nvSpPr>
          <p:cNvPr id="46095" name="Rectangle 38"/>
          <p:cNvSpPr>
            <a:spLocks noChangeArrowheads="1"/>
          </p:cNvSpPr>
          <p:nvPr/>
        </p:nvSpPr>
        <p:spPr bwMode="auto">
          <a:xfrm>
            <a:off x="355600" y="0"/>
            <a:ext cx="82296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sz="3600">
                <a:solidFill>
                  <a:schemeClr val="tx2"/>
                </a:solidFill>
                <a:latin typeface="Garamond" pitchFamily="18" charset="0"/>
              </a:rPr>
              <a:t>Dipendenza della soglia dal materiale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96863" y="1250950"/>
            <a:ext cx="8456612"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200">
                <a:latin typeface="Garamond" pitchFamily="18" charset="0"/>
              </a:rPr>
              <a:t>Con l’esperimento di Hallwachs non è possibile mostrare che l’effetto fotoelettrico è praticamente istantaneo. Si può solo fare un calcolo, una stima che mostra come l’effetto non può essere dovuto ad un accumulo di energia luminosa sull’elettrone (come vorrebbe la fisica classica). Ciò si può fare eseguendo una misura dell’intensità della luce UV per la riga 2536 Å (che richiede il filtro UV e un fotodiodo UV calibrato) dalla quale si può calcolare la quantità di energia UV che cade su un atomo in un secondo e quindi stimare il tempo necessario, secondo la fisica classica, affinché un elettrone accumuli l’energia necessaria per essere fotoemesso (nella strana condizione in cui l’energia si raccolga sull’elettrone senza essere emessa da questo sotto forma di onde e.m. ne trasmessa ad altri elettroni o al reticolo cristallino del metallo). Questo tempo nel caso del nostro apparato risulta essere di circa 110 secondi: </a:t>
            </a:r>
            <a:r>
              <a:rPr lang="it-IT" sz="2200" b="1">
                <a:latin typeface="Garamond" pitchFamily="18" charset="0"/>
              </a:rPr>
              <a:t>dovrebbero passare quindi almeno 110 secondi prima che il nostro elettroscopio inizi a scaricarsi!</a:t>
            </a:r>
          </a:p>
        </p:txBody>
      </p:sp>
      <p:sp>
        <p:nvSpPr>
          <p:cNvPr id="47107" name="Text Box 9"/>
          <p:cNvSpPr txBox="1">
            <a:spLocks noChangeArrowheads="1"/>
          </p:cNvSpPr>
          <p:nvPr/>
        </p:nvSpPr>
        <p:spPr bwMode="auto">
          <a:xfrm>
            <a:off x="403225" y="333375"/>
            <a:ext cx="68278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3600">
                <a:latin typeface="Garamond" pitchFamily="18" charset="0"/>
              </a:rPr>
              <a:t>La “velocità” dell’effetto fotoelettrico</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22263" y="958850"/>
            <a:ext cx="8456612"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000">
                <a:latin typeface="Garamond" pitchFamily="18" charset="0"/>
              </a:rPr>
              <a:t>Si verifica invece che l’elettroscopio inizia a scaricarsi appena viene illuminato, </a:t>
            </a:r>
            <a:r>
              <a:rPr lang="it-IT" sz="2000" b="1">
                <a:latin typeface="Garamond" pitchFamily="18" charset="0"/>
              </a:rPr>
              <a:t>senza alcun ritardo percepibile</a:t>
            </a:r>
            <a:r>
              <a:rPr lang="it-IT" sz="2000">
                <a:latin typeface="Garamond" pitchFamily="18" charset="0"/>
              </a:rPr>
              <a:t> fra illuminazione e inizio della scarica. Riassumendo:</a:t>
            </a:r>
          </a:p>
          <a:p>
            <a:pPr algn="just" eaLnBrk="1" hangingPunct="1">
              <a:buFontTx/>
              <a:buChar char="-"/>
            </a:pPr>
            <a:r>
              <a:rPr lang="it-IT" sz="2000">
                <a:latin typeface="Garamond" pitchFamily="18" charset="0"/>
              </a:rPr>
              <a:t>Secondo la fisica classica </a:t>
            </a:r>
            <a:r>
              <a:rPr lang="it-IT" sz="2000" u="sng">
                <a:latin typeface="Garamond" pitchFamily="18" charset="0"/>
              </a:rPr>
              <a:t>il ritardo con cui inizia la scarica</a:t>
            </a:r>
            <a:r>
              <a:rPr lang="it-IT" sz="2000">
                <a:latin typeface="Garamond" pitchFamily="18" charset="0"/>
              </a:rPr>
              <a:t> è connesso con il tempo necessario all’elettrone per acquistare l’energia dal campo e.m., mentre secondo l’ipotesi dei quanti di Einstein il quanto è assorbito come un tutto, in un sol colpo, e l’effetto è simile ad un urto, praticamente istantaneo.</a:t>
            </a:r>
          </a:p>
          <a:p>
            <a:pPr algn="just" eaLnBrk="1" hangingPunct="1">
              <a:buFontTx/>
              <a:buChar char="-"/>
            </a:pPr>
            <a:r>
              <a:rPr lang="it-IT" sz="2000" u="sng">
                <a:latin typeface="Garamond" pitchFamily="18" charset="0"/>
              </a:rPr>
              <a:t>La velocità con cui si scarica l’elettroscopio</a:t>
            </a:r>
            <a:r>
              <a:rPr lang="it-IT" sz="2000">
                <a:latin typeface="Garamond" pitchFamily="18" charset="0"/>
              </a:rPr>
              <a:t> dipende dall’intensità della lampada e dalla quantità di elettroni presenti sull’elettroscopio, sia pensando la radiazione UV come campo e.m. che come “gas di quanti di luce”. Per fare un calcolo, se il nostro elettroscopio ha una capacità di 10pF ed è carico a 5 kV (valori tipici come abbiamo visto in elettrostatica) la carica accumulata è di q=50nC, che corrisponde a</a:t>
            </a:r>
          </a:p>
        </p:txBody>
      </p:sp>
      <p:graphicFrame>
        <p:nvGraphicFramePr>
          <p:cNvPr id="48131" name="Object 3"/>
          <p:cNvGraphicFramePr>
            <a:graphicFrameLocks noChangeAspect="1"/>
          </p:cNvGraphicFramePr>
          <p:nvPr/>
        </p:nvGraphicFramePr>
        <p:xfrm>
          <a:off x="1971675" y="4779963"/>
          <a:ext cx="4605338" cy="839787"/>
        </p:xfrm>
        <a:graphic>
          <a:graphicData uri="http://schemas.openxmlformats.org/presentationml/2006/ole">
            <mc:AlternateContent xmlns:mc="http://schemas.openxmlformats.org/markup-compatibility/2006">
              <mc:Choice xmlns:v="urn:schemas-microsoft-com:vml" Requires="v">
                <p:oleObj spid="_x0000_s48136" name="Equation" r:id="rId3" imgW="2298700" imgH="419100" progId="Equation.DSMT4">
                  <p:embed/>
                </p:oleObj>
              </mc:Choice>
              <mc:Fallback>
                <p:oleObj name="Equation" r:id="rId3" imgW="2298700" imgH="419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4779963"/>
                        <a:ext cx="4605338"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2" name="Text Box 4"/>
          <p:cNvSpPr txBox="1">
            <a:spLocks noChangeArrowheads="1"/>
          </p:cNvSpPr>
          <p:nvPr/>
        </p:nvSpPr>
        <p:spPr bwMode="auto">
          <a:xfrm>
            <a:off x="403225" y="333375"/>
            <a:ext cx="68278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3600">
                <a:latin typeface="Garamond" pitchFamily="18" charset="0"/>
              </a:rPr>
              <a:t>La “velocità” dell’effetto fotoelettrico</a:t>
            </a:r>
          </a:p>
        </p:txBody>
      </p:sp>
      <p:sp>
        <p:nvSpPr>
          <p:cNvPr id="48133" name="Text Box 5"/>
          <p:cNvSpPr txBox="1">
            <a:spLocks noChangeArrowheads="1"/>
          </p:cNvSpPr>
          <p:nvPr/>
        </p:nvSpPr>
        <p:spPr bwMode="auto">
          <a:xfrm>
            <a:off x="534988" y="5632450"/>
            <a:ext cx="84058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000">
                <a:latin typeface="Garamond" pitchFamily="18" charset="0"/>
              </a:rPr>
              <a:t>che vengono tutti fotoemessi in circa 1,5s. ( il tempo di scarica nel nostro caso è circa 4s, di cui 2,5s sono dovuti all’inerzia meccanica).</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22263" y="1577975"/>
            <a:ext cx="8456612"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400">
                <a:latin typeface="Garamond" pitchFamily="18" charset="0"/>
              </a:rPr>
              <a:t>Una verifica più immediata si può fare con l’apparato per la misura di h che viene descritto nelle diapositive successive. L’elemento sensibile non è un elettroscopio ma una fotocella connessa in un circuito con un microamperometro che misura la corrente proporzionale all’illuminazione della fotocella.</a:t>
            </a:r>
          </a:p>
          <a:p>
            <a:pPr algn="just" eaLnBrk="1" hangingPunct="1"/>
            <a:r>
              <a:rPr lang="it-IT" sz="2400">
                <a:latin typeface="Garamond" pitchFamily="18" charset="0"/>
              </a:rPr>
              <a:t>È sufficiente interporre una mano per fermare la luce che arriva sulla fotocella per vedere la corrente annullarsi immediatamente, e altrettanto velocemente riacquisire il valore iniziale appena si permette alla luce di passare.</a:t>
            </a:r>
          </a:p>
        </p:txBody>
      </p:sp>
      <p:sp>
        <p:nvSpPr>
          <p:cNvPr id="49155" name="Text Box 4"/>
          <p:cNvSpPr txBox="1">
            <a:spLocks noChangeArrowheads="1"/>
          </p:cNvSpPr>
          <p:nvPr/>
        </p:nvSpPr>
        <p:spPr bwMode="auto">
          <a:xfrm>
            <a:off x="403225" y="476250"/>
            <a:ext cx="76120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4000">
                <a:latin typeface="Garamond" pitchFamily="18" charset="0"/>
              </a:rPr>
              <a:t>La “velocità” dell’effetto fotoelettrico</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09563" y="244475"/>
            <a:ext cx="843756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200">
                <a:solidFill>
                  <a:schemeClr val="bg1"/>
                </a:solidFill>
                <a:latin typeface="Garamond" pitchFamily="18" charset="0"/>
              </a:rPr>
              <a:t>Un esperimento quantitativo si può realizzare utilizzando un fotomoltiplicatore e un oscilloscopio (si veda il filmato PSSC sui fotoni). In alternativa possiamo usare un LED e un fotodiodo: inviando un breve impulso tramite il LED al fotodiodo e rivelando la fotocorrente tramite un oscilloscopio veloce si può mostrare che il ritardo tra l’impulso di luce e l’emissione fotoelettrica è inferiore a 10</a:t>
            </a:r>
            <a:r>
              <a:rPr lang="it-IT" sz="2200" baseline="30000">
                <a:solidFill>
                  <a:schemeClr val="bg1"/>
                </a:solidFill>
                <a:latin typeface="Garamond" pitchFamily="18" charset="0"/>
              </a:rPr>
              <a:t>-8</a:t>
            </a:r>
            <a:r>
              <a:rPr lang="it-IT" sz="2200">
                <a:solidFill>
                  <a:schemeClr val="bg1"/>
                </a:solidFill>
                <a:latin typeface="Garamond" pitchFamily="18" charset="0"/>
              </a:rPr>
              <a:t>s, come si vede nella figura che segue.</a:t>
            </a:r>
          </a:p>
        </p:txBody>
      </p:sp>
      <p:pic>
        <p:nvPicPr>
          <p:cNvPr id="50179" name="Picture 3" descr="ritardo fotoelettrico"/>
          <p:cNvPicPr>
            <a:picLocks noChangeAspect="1" noChangeArrowheads="1"/>
          </p:cNvPicPr>
          <p:nvPr/>
        </p:nvPicPr>
        <p:blipFill>
          <a:blip r:embed="rId2">
            <a:lum bright="-10000" contrast="20000"/>
            <a:extLst>
              <a:ext uri="{28A0092B-C50C-407E-A947-70E740481C1C}">
                <a14:useLocalDpi xmlns:a14="http://schemas.microsoft.com/office/drawing/2010/main" val="0"/>
              </a:ext>
            </a:extLst>
          </a:blip>
          <a:srcRect/>
          <a:stretch>
            <a:fillRect/>
          </a:stretch>
        </p:blipFill>
        <p:spPr bwMode="auto">
          <a:xfrm>
            <a:off x="1308100" y="2732088"/>
            <a:ext cx="408305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Line 4"/>
          <p:cNvSpPr>
            <a:spLocks noChangeShapeType="1"/>
          </p:cNvSpPr>
          <p:nvPr/>
        </p:nvSpPr>
        <p:spPr bwMode="auto">
          <a:xfrm>
            <a:off x="1812925" y="4117975"/>
            <a:ext cx="498475" cy="0"/>
          </a:xfrm>
          <a:prstGeom prst="line">
            <a:avLst/>
          </a:prstGeom>
          <a:noFill/>
          <a:ln w="19050">
            <a:solidFill>
              <a:srgbClr val="00FF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0181" name="Text Box 5"/>
          <p:cNvSpPr txBox="1">
            <a:spLocks noChangeArrowheads="1"/>
          </p:cNvSpPr>
          <p:nvPr/>
        </p:nvSpPr>
        <p:spPr bwMode="auto">
          <a:xfrm>
            <a:off x="1568450" y="3795713"/>
            <a:ext cx="8080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indent="1905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1400">
                <a:solidFill>
                  <a:srgbClr val="00FF00"/>
                </a:solidFill>
              </a:rPr>
              <a:t>25 ns</a:t>
            </a:r>
          </a:p>
        </p:txBody>
      </p:sp>
      <p:sp>
        <p:nvSpPr>
          <p:cNvPr id="50182" name="Text Box 6"/>
          <p:cNvSpPr txBox="1">
            <a:spLocks noChangeArrowheads="1"/>
          </p:cNvSpPr>
          <p:nvPr/>
        </p:nvSpPr>
        <p:spPr bwMode="auto">
          <a:xfrm>
            <a:off x="5946775" y="2457450"/>
            <a:ext cx="3019425"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1600">
                <a:solidFill>
                  <a:srgbClr val="00FF00"/>
                </a:solidFill>
              </a:rPr>
              <a:t>L’immagine mostra sulla traccia 1 dell’oscilloscopio l’impulso elettrico inviato al LED e sulla traccia 2 la corrente fotoelettrica rilevata sul fotodiodo: il ritardo con cui inizia a salire la corrente sul fotodiodo è circa 10 ns, senza tenere conto dei ritardi introdotti dalla generazione dell’impulso luminoso da parte del LED a seguito dell’impulso elettrico e dall’elettronica necessaria all’amplificazione e conversione della fotocorrente in tensione.</a:t>
            </a:r>
            <a:endParaRPr lang="it-IT" sz="1600"/>
          </a:p>
        </p:txBody>
      </p:sp>
      <p:sp>
        <p:nvSpPr>
          <p:cNvPr id="50183" name="Text Box 7"/>
          <p:cNvSpPr txBox="1">
            <a:spLocks noChangeArrowheads="1"/>
          </p:cNvSpPr>
          <p:nvPr/>
        </p:nvSpPr>
        <p:spPr bwMode="auto">
          <a:xfrm>
            <a:off x="593725" y="5154613"/>
            <a:ext cx="544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indent="1905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400">
                <a:solidFill>
                  <a:srgbClr val="00FF00"/>
                </a:solidFill>
              </a:rPr>
              <a:t>1</a:t>
            </a:r>
          </a:p>
        </p:txBody>
      </p:sp>
      <p:sp>
        <p:nvSpPr>
          <p:cNvPr id="50184" name="Text Box 8"/>
          <p:cNvSpPr txBox="1">
            <a:spLocks noChangeArrowheads="1"/>
          </p:cNvSpPr>
          <p:nvPr/>
        </p:nvSpPr>
        <p:spPr bwMode="auto">
          <a:xfrm>
            <a:off x="606425" y="3516313"/>
            <a:ext cx="544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indent="1905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400">
                <a:solidFill>
                  <a:srgbClr val="00FF00"/>
                </a:solidFill>
              </a:rPr>
              <a:t>2</a:t>
            </a:r>
          </a:p>
        </p:txBody>
      </p:sp>
      <p:sp>
        <p:nvSpPr>
          <p:cNvPr id="50185" name="Line 9"/>
          <p:cNvSpPr>
            <a:spLocks noChangeShapeType="1"/>
          </p:cNvSpPr>
          <p:nvPr/>
        </p:nvSpPr>
        <p:spPr bwMode="auto">
          <a:xfrm flipV="1">
            <a:off x="1346200" y="4559300"/>
            <a:ext cx="4495800" cy="76200"/>
          </a:xfrm>
          <a:prstGeom prst="line">
            <a:avLst/>
          </a:prstGeom>
          <a:noFill/>
          <a:ln w="317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0186" name="Line 10"/>
          <p:cNvSpPr>
            <a:spLocks noChangeShapeType="1"/>
          </p:cNvSpPr>
          <p:nvPr/>
        </p:nvSpPr>
        <p:spPr bwMode="auto">
          <a:xfrm flipV="1">
            <a:off x="1308100" y="5981700"/>
            <a:ext cx="4495800" cy="76200"/>
          </a:xfrm>
          <a:prstGeom prst="line">
            <a:avLst/>
          </a:prstGeom>
          <a:noFill/>
          <a:ln w="317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0187" name="Line 11"/>
          <p:cNvSpPr>
            <a:spLocks noChangeShapeType="1"/>
          </p:cNvSpPr>
          <p:nvPr/>
        </p:nvSpPr>
        <p:spPr bwMode="auto">
          <a:xfrm rot="16200000" flipV="1">
            <a:off x="487363" y="3802062"/>
            <a:ext cx="1689100" cy="28575"/>
          </a:xfrm>
          <a:prstGeom prst="line">
            <a:avLst/>
          </a:prstGeom>
          <a:noFill/>
          <a:ln w="317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0188" name="Line 12"/>
          <p:cNvSpPr>
            <a:spLocks noChangeShapeType="1"/>
          </p:cNvSpPr>
          <p:nvPr/>
        </p:nvSpPr>
        <p:spPr bwMode="auto">
          <a:xfrm rot="16200000" flipV="1">
            <a:off x="701675" y="5426075"/>
            <a:ext cx="1270000" cy="19050"/>
          </a:xfrm>
          <a:prstGeom prst="line">
            <a:avLst/>
          </a:prstGeom>
          <a:noFill/>
          <a:ln w="317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0189" name="Text Box 13"/>
          <p:cNvSpPr txBox="1">
            <a:spLocks noChangeArrowheads="1"/>
          </p:cNvSpPr>
          <p:nvPr/>
        </p:nvSpPr>
        <p:spPr bwMode="auto">
          <a:xfrm>
            <a:off x="5267325" y="4506913"/>
            <a:ext cx="45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indent="1905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400">
                <a:solidFill>
                  <a:srgbClr val="FF0000"/>
                </a:solidFill>
              </a:rPr>
              <a:t>t</a:t>
            </a:r>
          </a:p>
        </p:txBody>
      </p:sp>
      <p:sp>
        <p:nvSpPr>
          <p:cNvPr id="50190" name="Text Box 14"/>
          <p:cNvSpPr txBox="1">
            <a:spLocks noChangeArrowheads="1"/>
          </p:cNvSpPr>
          <p:nvPr/>
        </p:nvSpPr>
        <p:spPr bwMode="auto">
          <a:xfrm>
            <a:off x="5241925" y="5929313"/>
            <a:ext cx="45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indent="1905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400">
                <a:solidFill>
                  <a:srgbClr val="FF0000"/>
                </a:solidFill>
              </a:rPr>
              <a:t>t</a:t>
            </a:r>
          </a:p>
        </p:txBody>
      </p:sp>
      <p:sp>
        <p:nvSpPr>
          <p:cNvPr id="50191" name="Text Box 15"/>
          <p:cNvSpPr txBox="1">
            <a:spLocks noChangeArrowheads="1"/>
          </p:cNvSpPr>
          <p:nvPr/>
        </p:nvSpPr>
        <p:spPr bwMode="auto">
          <a:xfrm>
            <a:off x="746125" y="2919413"/>
            <a:ext cx="577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indent="1905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400">
                <a:solidFill>
                  <a:srgbClr val="FF0000"/>
                </a:solidFill>
              </a:rPr>
              <a:t>V</a:t>
            </a:r>
          </a:p>
        </p:txBody>
      </p:sp>
      <p:sp>
        <p:nvSpPr>
          <p:cNvPr id="50192" name="Text Box 16"/>
          <p:cNvSpPr txBox="1">
            <a:spLocks noChangeArrowheads="1"/>
          </p:cNvSpPr>
          <p:nvPr/>
        </p:nvSpPr>
        <p:spPr bwMode="auto">
          <a:xfrm>
            <a:off x="746125" y="4748213"/>
            <a:ext cx="577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indent="1905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400">
                <a:solidFill>
                  <a:srgbClr val="FF0000"/>
                </a:solidFill>
              </a:rPr>
              <a:t>V</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title"/>
          </p:nvPr>
        </p:nvSpPr>
        <p:spPr/>
        <p:txBody>
          <a:bodyPr/>
          <a:lstStyle/>
          <a:p>
            <a:pPr eaLnBrk="1" hangingPunct="1"/>
            <a:r>
              <a:rPr lang="it-IT" smtClean="0"/>
              <a:t>La misura della costante di Planck</a:t>
            </a:r>
          </a:p>
        </p:txBody>
      </p:sp>
      <p:sp>
        <p:nvSpPr>
          <p:cNvPr id="51203" name="Rectangle 7"/>
          <p:cNvSpPr>
            <a:spLocks noGrp="1" noChangeArrowheads="1"/>
          </p:cNvSpPr>
          <p:nvPr>
            <p:ph type="body" idx="1"/>
          </p:nvPr>
        </p:nvSpPr>
        <p:spPr/>
        <p:txBody>
          <a:bodyPr/>
          <a:lstStyle/>
          <a:p>
            <a:pPr eaLnBrk="1" hangingPunct="1"/>
            <a:r>
              <a:rPr lang="it-IT" dirty="0" smtClean="0"/>
              <a:t>Descriviamo di seguito come misurare la costante di Planck per mezzo dell’effetto fotoelettrico</a:t>
            </a:r>
          </a:p>
          <a:p>
            <a:pPr eaLnBrk="1" hangingPunct="1"/>
            <a:r>
              <a:rPr lang="it-IT" dirty="0" smtClean="0"/>
              <a:t>Con lo stesso apparato corredato di un sistema di acquisizione on-line è possibile registrare la corrente in funzione della tensione e quindi riprodurre l’esperimento di </a:t>
            </a:r>
            <a:r>
              <a:rPr lang="it-IT" dirty="0" err="1" smtClean="0"/>
              <a:t>Lenard</a:t>
            </a:r>
            <a:endParaRPr lang="it-IT"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39"/>
          <p:cNvGrpSpPr>
            <a:grpSpLocks/>
          </p:cNvGrpSpPr>
          <p:nvPr/>
        </p:nvGrpSpPr>
        <p:grpSpPr bwMode="auto">
          <a:xfrm>
            <a:off x="531813" y="776288"/>
            <a:ext cx="8251825" cy="4013200"/>
            <a:chOff x="335" y="749"/>
            <a:chExt cx="5198" cy="2528"/>
          </a:xfrm>
        </p:grpSpPr>
        <p:sp>
          <p:nvSpPr>
            <p:cNvPr id="52231" name="Text Box 3"/>
            <p:cNvSpPr txBox="1">
              <a:spLocks noChangeArrowheads="1"/>
            </p:cNvSpPr>
            <p:nvPr/>
          </p:nvSpPr>
          <p:spPr bwMode="auto">
            <a:xfrm>
              <a:off x="4475" y="1907"/>
              <a:ext cx="10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b="1">
                  <a:latin typeface="Garamond" pitchFamily="18" charset="0"/>
                </a:rPr>
                <a:t>Fotocatodo</a:t>
              </a:r>
            </a:p>
          </p:txBody>
        </p:sp>
        <p:sp>
          <p:nvSpPr>
            <p:cNvPr id="52232" name="Text Box 6"/>
            <p:cNvSpPr txBox="1">
              <a:spLocks noChangeArrowheads="1"/>
            </p:cNvSpPr>
            <p:nvPr/>
          </p:nvSpPr>
          <p:spPr bwMode="auto">
            <a:xfrm>
              <a:off x="1213" y="1303"/>
              <a:ext cx="3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b="1">
                  <a:latin typeface="Garamond" pitchFamily="18" charset="0"/>
                </a:rPr>
                <a:t>L 1</a:t>
              </a:r>
            </a:p>
          </p:txBody>
        </p:sp>
        <p:sp>
          <p:nvSpPr>
            <p:cNvPr id="52233" name="Text Box 7"/>
            <p:cNvSpPr txBox="1">
              <a:spLocks noChangeArrowheads="1"/>
            </p:cNvSpPr>
            <p:nvPr/>
          </p:nvSpPr>
          <p:spPr bwMode="auto">
            <a:xfrm>
              <a:off x="2208" y="1332"/>
              <a:ext cx="4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b="1">
                  <a:latin typeface="Garamond" pitchFamily="18" charset="0"/>
                </a:rPr>
                <a:t>L 2</a:t>
              </a:r>
            </a:p>
          </p:txBody>
        </p:sp>
        <p:sp>
          <p:nvSpPr>
            <p:cNvPr id="52234" name="Text Box 8"/>
            <p:cNvSpPr txBox="1">
              <a:spLocks noChangeArrowheads="1"/>
            </p:cNvSpPr>
            <p:nvPr/>
          </p:nvSpPr>
          <p:spPr bwMode="auto">
            <a:xfrm rot="10800000">
              <a:off x="1715" y="749"/>
              <a:ext cx="308" cy="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b="1">
                  <a:latin typeface="Garamond" pitchFamily="18" charset="0"/>
                </a:rPr>
                <a:t>diaframma </a:t>
              </a:r>
            </a:p>
          </p:txBody>
        </p:sp>
        <p:sp>
          <p:nvSpPr>
            <p:cNvPr id="52235" name="Text Box 9"/>
            <p:cNvSpPr txBox="1">
              <a:spLocks noChangeArrowheads="1"/>
            </p:cNvSpPr>
            <p:nvPr/>
          </p:nvSpPr>
          <p:spPr bwMode="auto">
            <a:xfrm rot="-5400000">
              <a:off x="457" y="1454"/>
              <a:ext cx="500" cy="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b="1">
                  <a:latin typeface="Garamond" pitchFamily="18" charset="0"/>
                </a:rPr>
                <a:t>Lampada</a:t>
              </a:r>
            </a:p>
            <a:p>
              <a:pPr eaLnBrk="1" hangingPunct="1"/>
              <a:r>
                <a:rPr lang="it-IT" sz="2000" b="1">
                  <a:latin typeface="Garamond" pitchFamily="18" charset="0"/>
                </a:rPr>
                <a:t>vapori Hg</a:t>
              </a:r>
            </a:p>
          </p:txBody>
        </p:sp>
        <p:sp>
          <p:nvSpPr>
            <p:cNvPr id="69642" name="Oval 10"/>
            <p:cNvSpPr>
              <a:spLocks noChangeArrowheads="1"/>
            </p:cNvSpPr>
            <p:nvPr/>
          </p:nvSpPr>
          <p:spPr bwMode="auto">
            <a:xfrm>
              <a:off x="1272" y="1668"/>
              <a:ext cx="201" cy="1008"/>
            </a:xfrm>
            <a:prstGeom prst="ellipse">
              <a:avLst/>
            </a:prstGeom>
            <a:gradFill rotWithShape="1">
              <a:gsLst>
                <a:gs pos="0">
                  <a:srgbClr val="EBFFFF"/>
                </a:gs>
                <a:gs pos="50000">
                  <a:srgbClr val="66FFFF">
                    <a:alpha val="39999"/>
                  </a:srgbClr>
                </a:gs>
                <a:gs pos="100000">
                  <a:srgbClr val="EB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it-IT" dirty="0"/>
            </a:p>
          </p:txBody>
        </p:sp>
        <p:sp>
          <p:nvSpPr>
            <p:cNvPr id="69643" name="Oval 11"/>
            <p:cNvSpPr>
              <a:spLocks noChangeArrowheads="1"/>
            </p:cNvSpPr>
            <p:nvPr/>
          </p:nvSpPr>
          <p:spPr bwMode="auto">
            <a:xfrm>
              <a:off x="2323" y="1668"/>
              <a:ext cx="99" cy="1008"/>
            </a:xfrm>
            <a:prstGeom prst="ellipse">
              <a:avLst/>
            </a:prstGeom>
            <a:gradFill rotWithShape="1">
              <a:gsLst>
                <a:gs pos="0">
                  <a:srgbClr val="EBFFFF"/>
                </a:gs>
                <a:gs pos="50000">
                  <a:srgbClr val="66FFFF">
                    <a:alpha val="39999"/>
                  </a:srgbClr>
                </a:gs>
                <a:gs pos="100000">
                  <a:srgbClr val="EB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it-IT" dirty="0"/>
            </a:p>
          </p:txBody>
        </p:sp>
        <p:sp>
          <p:nvSpPr>
            <p:cNvPr id="52242" name="Text Box 12"/>
            <p:cNvSpPr txBox="1">
              <a:spLocks noChangeArrowheads="1"/>
            </p:cNvSpPr>
            <p:nvPr/>
          </p:nvSpPr>
          <p:spPr bwMode="auto">
            <a:xfrm rot="-5400000">
              <a:off x="2892" y="994"/>
              <a:ext cx="308" cy="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b="1">
                  <a:latin typeface="Garamond" pitchFamily="18" charset="0"/>
                </a:rPr>
                <a:t>filtro 546nm</a:t>
              </a:r>
            </a:p>
          </p:txBody>
        </p:sp>
        <p:sp>
          <p:nvSpPr>
            <p:cNvPr id="52243" name="Freeform 13"/>
            <p:cNvSpPr>
              <a:spLocks/>
            </p:cNvSpPr>
            <p:nvPr/>
          </p:nvSpPr>
          <p:spPr bwMode="auto">
            <a:xfrm>
              <a:off x="917" y="2014"/>
              <a:ext cx="2003" cy="317"/>
            </a:xfrm>
            <a:custGeom>
              <a:avLst/>
              <a:gdLst>
                <a:gd name="T0" fmla="*/ 0 w 1687"/>
                <a:gd name="T1" fmla="*/ 399 h 239"/>
                <a:gd name="T2" fmla="*/ 602 w 1687"/>
                <a:gd name="T3" fmla="*/ 739 h 239"/>
                <a:gd name="T4" fmla="*/ 915 w 1687"/>
                <a:gd name="T5" fmla="*/ 712 h 239"/>
                <a:gd name="T6" fmla="*/ 2362 w 1687"/>
                <a:gd name="T7" fmla="*/ 41 h 239"/>
                <a:gd name="T8" fmla="*/ 2512 w 1687"/>
                <a:gd name="T9" fmla="*/ 0 h 239"/>
                <a:gd name="T10" fmla="*/ 3352 w 1687"/>
                <a:gd name="T11" fmla="*/ 93 h 2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7" h="239">
                  <a:moveTo>
                    <a:pt x="0" y="129"/>
                  </a:moveTo>
                  <a:lnTo>
                    <a:pt x="303" y="239"/>
                  </a:lnTo>
                  <a:lnTo>
                    <a:pt x="461" y="230"/>
                  </a:lnTo>
                  <a:lnTo>
                    <a:pt x="1188" y="13"/>
                  </a:lnTo>
                  <a:lnTo>
                    <a:pt x="1264" y="0"/>
                  </a:lnTo>
                  <a:lnTo>
                    <a:pt x="1687" y="30"/>
                  </a:lnTo>
                </a:path>
              </a:pathLst>
            </a:custGeom>
            <a:noFill/>
            <a:ln w="15875">
              <a:solidFill>
                <a:srgbClr val="C2FDF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2244" name="Freeform 14"/>
            <p:cNvSpPr>
              <a:spLocks/>
            </p:cNvSpPr>
            <p:nvPr/>
          </p:nvSpPr>
          <p:spPr bwMode="auto">
            <a:xfrm>
              <a:off x="915" y="1977"/>
              <a:ext cx="2007" cy="360"/>
            </a:xfrm>
            <a:custGeom>
              <a:avLst/>
              <a:gdLst>
                <a:gd name="T0" fmla="*/ 0 w 1691"/>
                <a:gd name="T1" fmla="*/ 485 h 271"/>
                <a:gd name="T2" fmla="*/ 614 w 1691"/>
                <a:gd name="T3" fmla="*/ 0 h 271"/>
                <a:gd name="T4" fmla="*/ 928 w 1691"/>
                <a:gd name="T5" fmla="*/ 64 h 271"/>
                <a:gd name="T6" fmla="*/ 2361 w 1691"/>
                <a:gd name="T7" fmla="*/ 785 h 271"/>
                <a:gd name="T8" fmla="*/ 2509 w 1691"/>
                <a:gd name="T9" fmla="*/ 844 h 271"/>
                <a:gd name="T10" fmla="*/ 3355 w 1691"/>
                <a:gd name="T11" fmla="*/ 759 h 2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91" h="271">
                  <a:moveTo>
                    <a:pt x="0" y="156"/>
                  </a:moveTo>
                  <a:lnTo>
                    <a:pt x="309" y="0"/>
                  </a:lnTo>
                  <a:lnTo>
                    <a:pt x="468" y="20"/>
                  </a:lnTo>
                  <a:lnTo>
                    <a:pt x="1190" y="252"/>
                  </a:lnTo>
                  <a:lnTo>
                    <a:pt x="1265" y="271"/>
                  </a:lnTo>
                  <a:lnTo>
                    <a:pt x="1691" y="244"/>
                  </a:lnTo>
                </a:path>
              </a:pathLst>
            </a:custGeom>
            <a:noFill/>
            <a:ln w="15875">
              <a:solidFill>
                <a:srgbClr val="C2FDF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2245" name="AutoShape 15"/>
            <p:cNvSpPr>
              <a:spLocks noChangeArrowheads="1"/>
            </p:cNvSpPr>
            <p:nvPr/>
          </p:nvSpPr>
          <p:spPr bwMode="auto">
            <a:xfrm rot="5400000">
              <a:off x="2457" y="2145"/>
              <a:ext cx="984" cy="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800 w 21600"/>
                <a:gd name="T13" fmla="*/ 1934 h 21600"/>
                <a:gd name="T14" fmla="*/ 19800 w 21600"/>
                <a:gd name="T15" fmla="*/ 19666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rgbClr val="008000">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52246" name="Group 16"/>
            <p:cNvGrpSpPr>
              <a:grpSpLocks/>
            </p:cNvGrpSpPr>
            <p:nvPr/>
          </p:nvGrpSpPr>
          <p:grpSpPr bwMode="auto">
            <a:xfrm>
              <a:off x="1923" y="1665"/>
              <a:ext cx="0" cy="1014"/>
              <a:chOff x="1731" y="1315"/>
              <a:chExt cx="0" cy="764"/>
            </a:xfrm>
          </p:grpSpPr>
          <p:sp>
            <p:nvSpPr>
              <p:cNvPr id="52258" name="Line 17"/>
              <p:cNvSpPr>
                <a:spLocks noChangeShapeType="1"/>
              </p:cNvSpPr>
              <p:nvPr/>
            </p:nvSpPr>
            <p:spPr bwMode="auto">
              <a:xfrm>
                <a:off x="1731" y="1315"/>
                <a:ext cx="0"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2259" name="Line 18"/>
              <p:cNvSpPr>
                <a:spLocks noChangeShapeType="1"/>
              </p:cNvSpPr>
              <p:nvPr/>
            </p:nvSpPr>
            <p:spPr bwMode="auto">
              <a:xfrm>
                <a:off x="1731" y="1345"/>
                <a:ext cx="0" cy="3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2260" name="Line 19"/>
              <p:cNvSpPr>
                <a:spLocks noChangeShapeType="1"/>
              </p:cNvSpPr>
              <p:nvPr/>
            </p:nvSpPr>
            <p:spPr bwMode="auto">
              <a:xfrm>
                <a:off x="1731" y="1852"/>
                <a:ext cx="0"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2261" name="Line 20"/>
              <p:cNvSpPr>
                <a:spLocks noChangeShapeType="1"/>
              </p:cNvSpPr>
              <p:nvPr/>
            </p:nvSpPr>
            <p:spPr bwMode="auto">
              <a:xfrm>
                <a:off x="1731" y="1706"/>
                <a:ext cx="0" cy="3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52247" name="Text Box 21"/>
            <p:cNvSpPr txBox="1">
              <a:spLocks noChangeArrowheads="1"/>
            </p:cNvSpPr>
            <p:nvPr/>
          </p:nvSpPr>
          <p:spPr bwMode="auto">
            <a:xfrm>
              <a:off x="3155" y="2723"/>
              <a:ext cx="8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b="1">
                  <a:latin typeface="Garamond" pitchFamily="18" charset="0"/>
                </a:rPr>
                <a:t>Anodo</a:t>
              </a:r>
            </a:p>
          </p:txBody>
        </p:sp>
        <p:grpSp>
          <p:nvGrpSpPr>
            <p:cNvPr id="52248" name="Group 22"/>
            <p:cNvGrpSpPr>
              <a:grpSpLocks/>
            </p:cNvGrpSpPr>
            <p:nvPr/>
          </p:nvGrpSpPr>
          <p:grpSpPr bwMode="auto">
            <a:xfrm>
              <a:off x="3496" y="1163"/>
              <a:ext cx="1690" cy="2114"/>
              <a:chOff x="3496" y="1163"/>
              <a:chExt cx="1690" cy="2114"/>
            </a:xfrm>
          </p:grpSpPr>
          <p:sp>
            <p:nvSpPr>
              <p:cNvPr id="52251" name="Oval 23"/>
              <p:cNvSpPr>
                <a:spLocks noChangeArrowheads="1"/>
              </p:cNvSpPr>
              <p:nvPr/>
            </p:nvSpPr>
            <p:spPr bwMode="auto">
              <a:xfrm>
                <a:off x="3622" y="1517"/>
                <a:ext cx="905" cy="1330"/>
              </a:xfrm>
              <a:prstGeom prst="ellipse">
                <a:avLst/>
              </a:prstGeom>
              <a:solidFill>
                <a:srgbClr val="E1FFFF">
                  <a:alpha val="8196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52252" name="Line 24"/>
              <p:cNvSpPr>
                <a:spLocks noChangeShapeType="1"/>
              </p:cNvSpPr>
              <p:nvPr/>
            </p:nvSpPr>
            <p:spPr bwMode="auto">
              <a:xfrm>
                <a:off x="4062" y="2692"/>
                <a:ext cx="0" cy="58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2253" name="Text Box 25"/>
              <p:cNvSpPr txBox="1">
                <a:spLocks noChangeArrowheads="1"/>
              </p:cNvSpPr>
              <p:nvPr/>
            </p:nvSpPr>
            <p:spPr bwMode="auto">
              <a:xfrm rot="-5400000">
                <a:off x="3951" y="708"/>
                <a:ext cx="308" cy="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b="1">
                    <a:latin typeface="Garamond" pitchFamily="18" charset="0"/>
                  </a:rPr>
                  <a:t>cella fotoelettrica</a:t>
                </a:r>
              </a:p>
            </p:txBody>
          </p:sp>
          <p:sp>
            <p:nvSpPr>
              <p:cNvPr id="52254" name="Line 26"/>
              <p:cNvSpPr>
                <a:spLocks noChangeShapeType="1"/>
              </p:cNvSpPr>
              <p:nvPr/>
            </p:nvSpPr>
            <p:spPr bwMode="auto">
              <a:xfrm>
                <a:off x="4530" y="2183"/>
                <a:ext cx="6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2255" name="Arc 27"/>
              <p:cNvSpPr>
                <a:spLocks/>
              </p:cNvSpPr>
              <p:nvPr/>
            </p:nvSpPr>
            <p:spPr bwMode="auto">
              <a:xfrm>
                <a:off x="4056" y="1542"/>
                <a:ext cx="464" cy="1274"/>
              </a:xfrm>
              <a:custGeom>
                <a:avLst/>
                <a:gdLst>
                  <a:gd name="T0" fmla="*/ 0 w 21600"/>
                  <a:gd name="T1" fmla="*/ 0 h 41699"/>
                  <a:gd name="T2" fmla="*/ 0 w 21600"/>
                  <a:gd name="T3" fmla="*/ 0 h 41699"/>
                  <a:gd name="T4" fmla="*/ 0 w 21600"/>
                  <a:gd name="T5" fmla="*/ 0 h 41699"/>
                  <a:gd name="T6" fmla="*/ 0 60000 65536"/>
                  <a:gd name="T7" fmla="*/ 0 60000 65536"/>
                  <a:gd name="T8" fmla="*/ 0 60000 65536"/>
                </a:gdLst>
                <a:ahLst/>
                <a:cxnLst>
                  <a:cxn ang="T6">
                    <a:pos x="T0" y="T1"/>
                  </a:cxn>
                  <a:cxn ang="T7">
                    <a:pos x="T2" y="T3"/>
                  </a:cxn>
                  <a:cxn ang="T8">
                    <a:pos x="T4" y="T5"/>
                  </a:cxn>
                </a:cxnLst>
                <a:rect l="0" t="0" r="r" b="b"/>
                <a:pathLst>
                  <a:path w="21600" h="41699" fill="none" extrusionOk="0">
                    <a:moveTo>
                      <a:pt x="4733" y="-1"/>
                    </a:moveTo>
                    <a:cubicBezTo>
                      <a:pt x="14593" y="2214"/>
                      <a:pt x="21600" y="10969"/>
                      <a:pt x="21600" y="21075"/>
                    </a:cubicBezTo>
                    <a:cubicBezTo>
                      <a:pt x="21600" y="30531"/>
                      <a:pt x="15448" y="38888"/>
                      <a:pt x="6419" y="41699"/>
                    </a:cubicBezTo>
                  </a:path>
                  <a:path w="21600" h="41699" stroke="0" extrusionOk="0">
                    <a:moveTo>
                      <a:pt x="4733" y="-1"/>
                    </a:moveTo>
                    <a:cubicBezTo>
                      <a:pt x="14593" y="2214"/>
                      <a:pt x="21600" y="10969"/>
                      <a:pt x="21600" y="21075"/>
                    </a:cubicBezTo>
                    <a:cubicBezTo>
                      <a:pt x="21600" y="30531"/>
                      <a:pt x="15448" y="38888"/>
                      <a:pt x="6419" y="41699"/>
                    </a:cubicBezTo>
                    <a:lnTo>
                      <a:pt x="0" y="21075"/>
                    </a:lnTo>
                    <a:lnTo>
                      <a:pt x="4733" y="-1"/>
                    </a:lnTo>
                    <a:close/>
                  </a:path>
                </a:pathLst>
              </a:cu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52256" name="Oval 28"/>
              <p:cNvSpPr>
                <a:spLocks noChangeArrowheads="1"/>
              </p:cNvSpPr>
              <p:nvPr/>
            </p:nvSpPr>
            <p:spPr bwMode="auto">
              <a:xfrm>
                <a:off x="3920" y="1640"/>
                <a:ext cx="280" cy="105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52257" name="Line 29"/>
              <p:cNvSpPr>
                <a:spLocks noChangeShapeType="1"/>
              </p:cNvSpPr>
              <p:nvPr/>
            </p:nvSpPr>
            <p:spPr bwMode="auto">
              <a:xfrm flipV="1">
                <a:off x="3672" y="2520"/>
                <a:ext cx="248"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52249" name="Freeform 30"/>
            <p:cNvSpPr>
              <a:spLocks/>
            </p:cNvSpPr>
            <p:nvPr/>
          </p:nvSpPr>
          <p:spPr bwMode="auto">
            <a:xfrm>
              <a:off x="2919" y="2054"/>
              <a:ext cx="1597" cy="123"/>
            </a:xfrm>
            <a:custGeom>
              <a:avLst/>
              <a:gdLst>
                <a:gd name="T0" fmla="*/ 0 w 1345"/>
                <a:gd name="T1" fmla="*/ 0 h 93"/>
                <a:gd name="T2" fmla="*/ 2673 w 1345"/>
                <a:gd name="T3" fmla="*/ 286 h 93"/>
                <a:gd name="T4" fmla="*/ 0 60000 65536"/>
                <a:gd name="T5" fmla="*/ 0 60000 65536"/>
              </a:gdLst>
              <a:ahLst/>
              <a:cxnLst>
                <a:cxn ang="T4">
                  <a:pos x="T0" y="T1"/>
                </a:cxn>
                <a:cxn ang="T5">
                  <a:pos x="T2" y="T3"/>
                </a:cxn>
              </a:cxnLst>
              <a:rect l="0" t="0" r="r" b="b"/>
              <a:pathLst>
                <a:path w="1345" h="93">
                  <a:moveTo>
                    <a:pt x="0" y="0"/>
                  </a:moveTo>
                  <a:lnTo>
                    <a:pt x="1345" y="93"/>
                  </a:lnTo>
                </a:path>
              </a:pathLst>
            </a:custGeom>
            <a:noFill/>
            <a:ln w="15875">
              <a:solidFill>
                <a:srgbClr val="00C83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2250" name="Freeform 31"/>
            <p:cNvSpPr>
              <a:spLocks/>
            </p:cNvSpPr>
            <p:nvPr/>
          </p:nvSpPr>
          <p:spPr bwMode="auto">
            <a:xfrm>
              <a:off x="2920" y="2181"/>
              <a:ext cx="1596" cy="120"/>
            </a:xfrm>
            <a:custGeom>
              <a:avLst/>
              <a:gdLst>
                <a:gd name="T0" fmla="*/ 0 w 1344"/>
                <a:gd name="T1" fmla="*/ 284 h 90"/>
                <a:gd name="T2" fmla="*/ 2672 w 1344"/>
                <a:gd name="T3" fmla="*/ 0 h 90"/>
                <a:gd name="T4" fmla="*/ 0 60000 65536"/>
                <a:gd name="T5" fmla="*/ 0 60000 65536"/>
              </a:gdLst>
              <a:ahLst/>
              <a:cxnLst>
                <a:cxn ang="T4">
                  <a:pos x="T0" y="T1"/>
                </a:cxn>
                <a:cxn ang="T5">
                  <a:pos x="T2" y="T3"/>
                </a:cxn>
              </a:cxnLst>
              <a:rect l="0" t="0" r="r" b="b"/>
              <a:pathLst>
                <a:path w="1344" h="90">
                  <a:moveTo>
                    <a:pt x="0" y="90"/>
                  </a:moveTo>
                  <a:lnTo>
                    <a:pt x="1344" y="0"/>
                  </a:lnTo>
                </a:path>
              </a:pathLst>
            </a:custGeom>
            <a:noFill/>
            <a:ln w="16510">
              <a:solidFill>
                <a:srgbClr val="00C83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52227" name="Rectangle 32"/>
          <p:cNvSpPr>
            <a:spLocks noGrp="1" noChangeArrowheads="1"/>
          </p:cNvSpPr>
          <p:nvPr>
            <p:ph type="title"/>
          </p:nvPr>
        </p:nvSpPr>
        <p:spPr>
          <a:xfrm>
            <a:off x="254000" y="0"/>
            <a:ext cx="8229600" cy="823913"/>
          </a:xfrm>
        </p:spPr>
        <p:txBody>
          <a:bodyPr/>
          <a:lstStyle/>
          <a:p>
            <a:pPr eaLnBrk="1" hangingPunct="1"/>
            <a:r>
              <a:rPr lang="it-IT" sz="4000" smtClean="0"/>
              <a:t>Apparato sperimentale per la misura di h</a:t>
            </a:r>
          </a:p>
        </p:txBody>
      </p:sp>
      <p:sp>
        <p:nvSpPr>
          <p:cNvPr id="52228" name="Text Box 33"/>
          <p:cNvSpPr txBox="1">
            <a:spLocks noChangeArrowheads="1"/>
          </p:cNvSpPr>
          <p:nvPr/>
        </p:nvSpPr>
        <p:spPr bwMode="auto">
          <a:xfrm>
            <a:off x="190500" y="4689475"/>
            <a:ext cx="87725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latin typeface="Garamond" pitchFamily="18" charset="0"/>
              </a:rPr>
              <a:t>Le lenti devono essere di quarzo (altrimenti l’esperimento è possibile solo con le righe nel visibile). La fotocella ha un catodo in metallo alcalino (potassio nel nostro caso) tenuto sotto vuoto (l’aria è dannosa per due motivi: il metallo reagirebbe con l’ossigeno e gli elettroni fotoemessi ne sarebbero frenati) e l’anodo è fatto di un metallo con elevato lavoro di estrazione in modo che non possa subire l’effetto se colpito dalla luce.</a:t>
            </a:r>
          </a:p>
        </p:txBody>
      </p:sp>
      <p:grpSp>
        <p:nvGrpSpPr>
          <p:cNvPr id="2" name="Gruppo 1"/>
          <p:cNvGrpSpPr/>
          <p:nvPr/>
        </p:nvGrpSpPr>
        <p:grpSpPr>
          <a:xfrm>
            <a:off x="1162427" y="2799387"/>
            <a:ext cx="476250" cy="488950"/>
            <a:chOff x="1177925" y="3086100"/>
            <a:chExt cx="476250" cy="488950"/>
          </a:xfrm>
        </p:grpSpPr>
        <p:sp>
          <p:nvSpPr>
            <p:cNvPr id="52229" name="Oval 35"/>
            <p:cNvSpPr>
              <a:spLocks noChangeArrowheads="1"/>
            </p:cNvSpPr>
            <p:nvPr/>
          </p:nvSpPr>
          <p:spPr bwMode="auto">
            <a:xfrm>
              <a:off x="1292225" y="3206750"/>
              <a:ext cx="236538" cy="239713"/>
            </a:xfrm>
            <a:prstGeom prst="ellipse">
              <a:avLst/>
            </a:prstGeom>
            <a:solidFill>
              <a:srgbClr val="C2FDF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69668" name="AutoShape 36"/>
            <p:cNvSpPr>
              <a:spLocks noChangeAspect="1" noChangeArrowheads="1"/>
            </p:cNvSpPr>
            <p:nvPr/>
          </p:nvSpPr>
          <p:spPr bwMode="auto">
            <a:xfrm rot="16200000">
              <a:off x="1171575" y="3092450"/>
              <a:ext cx="488950" cy="476250"/>
            </a:xfrm>
            <a:custGeom>
              <a:avLst/>
              <a:gdLst>
                <a:gd name="G0" fmla="+- 8591 0 0"/>
                <a:gd name="G1" fmla="+- 7583502 0 0"/>
                <a:gd name="G2" fmla="+- 0 0 7583502"/>
                <a:gd name="T0" fmla="*/ 0 256 1"/>
                <a:gd name="T1" fmla="*/ 180 256 1"/>
                <a:gd name="G3" fmla="+- 7583502 T0 T1"/>
                <a:gd name="T2" fmla="*/ 0 256 1"/>
                <a:gd name="T3" fmla="*/ 90 256 1"/>
                <a:gd name="G4" fmla="+- 7583502 T2 T3"/>
                <a:gd name="G5" fmla="*/ G4 2 1"/>
                <a:gd name="T4" fmla="*/ 90 256 1"/>
                <a:gd name="T5" fmla="*/ 0 256 1"/>
                <a:gd name="G6" fmla="+- 7583502 T4 T5"/>
                <a:gd name="G7" fmla="*/ G6 2 1"/>
                <a:gd name="G8" fmla="abs 758350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591"/>
                <a:gd name="G18" fmla="*/ 8591 1 2"/>
                <a:gd name="G19" fmla="+- G18 5400 0"/>
                <a:gd name="G20" fmla="cos G19 7583502"/>
                <a:gd name="G21" fmla="sin G19 7583502"/>
                <a:gd name="G22" fmla="+- G20 10800 0"/>
                <a:gd name="G23" fmla="+- G21 10800 0"/>
                <a:gd name="G24" fmla="+- 10800 0 G20"/>
                <a:gd name="G25" fmla="+- 8591 10800 0"/>
                <a:gd name="G26" fmla="?: G9 G17 G25"/>
                <a:gd name="G27" fmla="?: G9 0 21600"/>
                <a:gd name="G28" fmla="cos 10800 7583502"/>
                <a:gd name="G29" fmla="sin 10800 7583502"/>
                <a:gd name="G30" fmla="sin 8591 7583502"/>
                <a:gd name="G31" fmla="+- G28 10800 0"/>
                <a:gd name="G32" fmla="+- G29 10800 0"/>
                <a:gd name="G33" fmla="+- G30 10800 0"/>
                <a:gd name="G34" fmla="?: G4 0 G31"/>
                <a:gd name="G35" fmla="?: 7583502 G34 0"/>
                <a:gd name="G36" fmla="?: G6 G35 G31"/>
                <a:gd name="G37" fmla="+- 21600 0 G36"/>
                <a:gd name="G38" fmla="?: G4 0 G33"/>
                <a:gd name="G39" fmla="?: 7583502 G38 G32"/>
                <a:gd name="G40" fmla="?: G6 G39 0"/>
                <a:gd name="G41" fmla="?: G4 G32 21600"/>
                <a:gd name="G42" fmla="?: G6 G41 G33"/>
                <a:gd name="T12" fmla="*/ 10800 w 21600"/>
                <a:gd name="T13" fmla="*/ 0 h 21600"/>
                <a:gd name="T14" fmla="*/ 6592 w 21600"/>
                <a:gd name="T15" fmla="*/ 19535 h 21600"/>
                <a:gd name="T16" fmla="*/ 10800 w 21600"/>
                <a:gd name="T17" fmla="*/ 2209 h 21600"/>
                <a:gd name="T18" fmla="*/ 15008 w 21600"/>
                <a:gd name="T19" fmla="*/ 1953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072" y="18540"/>
                  </a:moveTo>
                  <a:cubicBezTo>
                    <a:pt x="4099" y="17108"/>
                    <a:pt x="2209" y="14099"/>
                    <a:pt x="2209" y="10800"/>
                  </a:cubicBezTo>
                  <a:cubicBezTo>
                    <a:pt x="2209" y="6055"/>
                    <a:pt x="6055" y="2209"/>
                    <a:pt x="10800" y="2209"/>
                  </a:cubicBezTo>
                  <a:cubicBezTo>
                    <a:pt x="15544" y="2209"/>
                    <a:pt x="19391" y="6055"/>
                    <a:pt x="19391" y="10800"/>
                  </a:cubicBezTo>
                  <a:cubicBezTo>
                    <a:pt x="19391" y="14099"/>
                    <a:pt x="17500" y="17108"/>
                    <a:pt x="14527" y="18540"/>
                  </a:cubicBezTo>
                  <a:lnTo>
                    <a:pt x="15486" y="20530"/>
                  </a:lnTo>
                  <a:cubicBezTo>
                    <a:pt x="19223" y="18730"/>
                    <a:pt x="21600" y="14948"/>
                    <a:pt x="21600" y="10800"/>
                  </a:cubicBezTo>
                  <a:cubicBezTo>
                    <a:pt x="21600" y="4835"/>
                    <a:pt x="16764" y="0"/>
                    <a:pt x="10800" y="0"/>
                  </a:cubicBezTo>
                  <a:cubicBezTo>
                    <a:pt x="4835" y="0"/>
                    <a:pt x="0" y="4835"/>
                    <a:pt x="0" y="10800"/>
                  </a:cubicBezTo>
                  <a:cubicBezTo>
                    <a:pt x="-1" y="14948"/>
                    <a:pt x="2376" y="18730"/>
                    <a:pt x="6113" y="20530"/>
                  </a:cubicBezTo>
                  <a:close/>
                </a:path>
              </a:pathLst>
            </a:custGeom>
            <a:gradFill rotWithShape="1">
              <a:gsLst>
                <a:gs pos="0">
                  <a:schemeClr val="tx1">
                    <a:gamma/>
                    <a:tint val="0"/>
                    <a:invGamma/>
                  </a:schemeClr>
                </a:gs>
                <a:gs pos="100000">
                  <a:schemeClr val="tx1"/>
                </a:gs>
              </a:gsLst>
              <a:path path="rect">
                <a:fillToRect l="50000" t="50000" r="50000" b="50000"/>
              </a:path>
            </a:gradFill>
            <a:ln>
              <a:noFill/>
            </a:ln>
            <a:effectLst/>
            <a:extLs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it-IT"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it-IT" smtClean="0"/>
              <a:t>Anno 1895</a:t>
            </a:r>
          </a:p>
        </p:txBody>
      </p:sp>
      <p:sp>
        <p:nvSpPr>
          <p:cNvPr id="6147" name="Rectangle 3"/>
          <p:cNvSpPr>
            <a:spLocks noGrp="1" noChangeArrowheads="1"/>
          </p:cNvSpPr>
          <p:nvPr>
            <p:ph type="body" idx="1"/>
          </p:nvPr>
        </p:nvSpPr>
        <p:spPr/>
        <p:txBody>
          <a:bodyPr/>
          <a:lstStyle/>
          <a:p>
            <a:pPr eaLnBrk="1" hangingPunct="1">
              <a:lnSpc>
                <a:spcPct val="90000"/>
              </a:lnSpc>
            </a:pPr>
            <a:r>
              <a:rPr lang="it-IT" smtClean="0"/>
              <a:t>Scoperta dei raggi X da parte di R</a:t>
            </a:r>
            <a:r>
              <a:rPr lang="en-US" smtClean="0"/>
              <a:t>ö</a:t>
            </a:r>
            <a:r>
              <a:rPr lang="it-IT" smtClean="0"/>
              <a:t>ntgen</a:t>
            </a:r>
          </a:p>
          <a:p>
            <a:pPr eaLnBrk="1" hangingPunct="1">
              <a:lnSpc>
                <a:spcPct val="90000"/>
              </a:lnSpc>
            </a:pPr>
            <a:r>
              <a:rPr lang="it-IT" smtClean="0"/>
              <a:t>Identificazione della natura dei raggi catodici da parte di J. J. Thomson e misura di e/m (scoperta dell’elettrone)</a:t>
            </a:r>
          </a:p>
          <a:p>
            <a:pPr eaLnBrk="1" hangingPunct="1">
              <a:lnSpc>
                <a:spcPct val="90000"/>
              </a:lnSpc>
            </a:pPr>
            <a:r>
              <a:rPr lang="it-IT" smtClean="0"/>
              <a:t>Effetto Zeemann (misura di e/m, quindi scoperta che l’elettrone è la particella coinvolta nei processi di emissione)</a:t>
            </a:r>
          </a:p>
          <a:p>
            <a:pPr eaLnBrk="1" hangingPunct="1">
              <a:lnSpc>
                <a:spcPct val="90000"/>
              </a:lnSpc>
            </a:pPr>
            <a:r>
              <a:rPr lang="it-IT" smtClean="0"/>
              <a:t>Scoperta della radioattività (H. Bequerel e poi i coniugi Curie, Nobel condiviso nel 1903)</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8"/>
          <p:cNvGraphicFramePr>
            <a:graphicFrameLocks noChangeAspect="1"/>
          </p:cNvGraphicFramePr>
          <p:nvPr/>
        </p:nvGraphicFramePr>
        <p:xfrm>
          <a:off x="384175" y="2728913"/>
          <a:ext cx="4140200" cy="2133600"/>
        </p:xfrm>
        <a:graphic>
          <a:graphicData uri="http://schemas.openxmlformats.org/presentationml/2006/ole">
            <mc:AlternateContent xmlns:mc="http://schemas.openxmlformats.org/markup-compatibility/2006">
              <mc:Choice xmlns:v="urn:schemas-microsoft-com:vml" Requires="v">
                <p:oleObj spid="_x0000_s53304" name="Equation" r:id="rId3" imgW="4140200" imgH="2133600" progId="Equation.DSMT4">
                  <p:embed/>
                </p:oleObj>
              </mc:Choice>
              <mc:Fallback>
                <p:oleObj name="Equation" r:id="rId3" imgW="4140200" imgH="2133600"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 y="2728913"/>
                        <a:ext cx="4140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1" name="AutoShape 42"/>
          <p:cNvSpPr>
            <a:spLocks noChangeAspect="1" noChangeArrowheads="1" noTextEdit="1"/>
          </p:cNvSpPr>
          <p:nvPr/>
        </p:nvSpPr>
        <p:spPr bwMode="auto">
          <a:xfrm>
            <a:off x="1460500" y="4821238"/>
            <a:ext cx="622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3252" name="Rectangle 45"/>
          <p:cNvSpPr>
            <a:spLocks noChangeArrowheads="1"/>
          </p:cNvSpPr>
          <p:nvPr/>
        </p:nvSpPr>
        <p:spPr bwMode="auto">
          <a:xfrm>
            <a:off x="1485900" y="51847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sz="2000">
                <a:solidFill>
                  <a:srgbClr val="000000"/>
                </a:solidFill>
                <a:latin typeface="Garamond" pitchFamily="18" charset="0"/>
              </a:rPr>
              <a:t>  </a:t>
            </a:r>
            <a:endParaRPr lang="it-IT">
              <a:latin typeface="Century Gothic" pitchFamily="34" charset="0"/>
            </a:endParaRPr>
          </a:p>
        </p:txBody>
      </p:sp>
      <p:sp>
        <p:nvSpPr>
          <p:cNvPr id="53253" name="Text Box 46"/>
          <p:cNvSpPr txBox="1">
            <a:spLocks noChangeArrowheads="1"/>
          </p:cNvSpPr>
          <p:nvPr/>
        </p:nvSpPr>
        <p:spPr bwMode="auto">
          <a:xfrm>
            <a:off x="495300" y="4994275"/>
            <a:ext cx="8407400" cy="1465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atin typeface="Garamond" pitchFamily="18" charset="0"/>
              </a:rPr>
              <a:t>Il valore della resistenza variabile R deve essere R</a:t>
            </a:r>
            <a:r>
              <a:rPr lang="it-IT" baseline="-25000">
                <a:latin typeface="Garamond" pitchFamily="18" charset="0"/>
              </a:rPr>
              <a:t>P</a:t>
            </a:r>
            <a:r>
              <a:rPr lang="it-IT">
                <a:latin typeface="Garamond" pitchFamily="18" charset="0"/>
              </a:rPr>
              <a:t>&lt;&lt;R&lt;&lt;R</a:t>
            </a:r>
            <a:r>
              <a:rPr lang="it-IT" baseline="-25000">
                <a:latin typeface="Garamond" pitchFamily="18" charset="0"/>
              </a:rPr>
              <a:t>V</a:t>
            </a:r>
            <a:r>
              <a:rPr lang="it-IT">
                <a:latin typeface="Garamond" pitchFamily="18" charset="0"/>
              </a:rPr>
              <a:t>, dove R</a:t>
            </a:r>
            <a:r>
              <a:rPr lang="it-IT" baseline="-25000">
                <a:latin typeface="Garamond" pitchFamily="18" charset="0"/>
              </a:rPr>
              <a:t>P</a:t>
            </a:r>
            <a:r>
              <a:rPr lang="it-IT">
                <a:latin typeface="Garamond" pitchFamily="18" charset="0"/>
              </a:rPr>
              <a:t> è la resistenza interna della pila (di modo che la tensione fornita dalla pila sia stabile) e R</a:t>
            </a:r>
            <a:r>
              <a:rPr lang="it-IT" baseline="-25000">
                <a:latin typeface="Garamond" pitchFamily="18" charset="0"/>
              </a:rPr>
              <a:t>V</a:t>
            </a:r>
            <a:r>
              <a:rPr lang="it-IT">
                <a:latin typeface="Garamond" pitchFamily="18" charset="0"/>
              </a:rPr>
              <a:t> è la resistenza del voltmetro, di modo che la corrente che fluisce nel voltmetro sia trascurabile rispetto a quella che passa nella resistenza variabile. Il voltmetro può essere inserito anche solo dopo aver annullato la corrente mediante l’aggiustamento del potenziometro.</a:t>
            </a:r>
          </a:p>
        </p:txBody>
      </p:sp>
      <p:grpSp>
        <p:nvGrpSpPr>
          <p:cNvPr id="53254" name="Group 49"/>
          <p:cNvGrpSpPr>
            <a:grpSpLocks/>
          </p:cNvGrpSpPr>
          <p:nvPr/>
        </p:nvGrpSpPr>
        <p:grpSpPr bwMode="auto">
          <a:xfrm>
            <a:off x="2676525" y="981075"/>
            <a:ext cx="6456363" cy="3876675"/>
            <a:chOff x="1430" y="642"/>
            <a:chExt cx="4067" cy="2442"/>
          </a:xfrm>
        </p:grpSpPr>
        <p:sp>
          <p:nvSpPr>
            <p:cNvPr id="53256" name="Freeform 2"/>
            <p:cNvSpPr>
              <a:spLocks/>
            </p:cNvSpPr>
            <p:nvPr/>
          </p:nvSpPr>
          <p:spPr bwMode="auto">
            <a:xfrm>
              <a:off x="2774" y="2862"/>
              <a:ext cx="2358" cy="1"/>
            </a:xfrm>
            <a:custGeom>
              <a:avLst/>
              <a:gdLst>
                <a:gd name="T0" fmla="*/ 0 w 2210"/>
                <a:gd name="T1" fmla="*/ 0 h 1"/>
                <a:gd name="T2" fmla="*/ 2864 w 2210"/>
                <a:gd name="T3" fmla="*/ 0 h 1"/>
                <a:gd name="T4" fmla="*/ 0 60000 65536"/>
                <a:gd name="T5" fmla="*/ 0 60000 65536"/>
              </a:gdLst>
              <a:ahLst/>
              <a:cxnLst>
                <a:cxn ang="T4">
                  <a:pos x="T0" y="T1"/>
                </a:cxn>
                <a:cxn ang="T5">
                  <a:pos x="T2" y="T3"/>
                </a:cxn>
              </a:cxnLst>
              <a:rect l="0" t="0" r="r" b="b"/>
              <a:pathLst>
                <a:path w="2210" h="1">
                  <a:moveTo>
                    <a:pt x="0" y="0"/>
                  </a:moveTo>
                  <a:lnTo>
                    <a:pt x="2210" y="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57" name="Line 3"/>
            <p:cNvSpPr>
              <a:spLocks noChangeShapeType="1"/>
            </p:cNvSpPr>
            <p:nvPr/>
          </p:nvSpPr>
          <p:spPr bwMode="auto">
            <a:xfrm flipH="1" flipV="1">
              <a:off x="3886" y="1080"/>
              <a:ext cx="0" cy="187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58" name="Line 4"/>
            <p:cNvSpPr>
              <a:spLocks noChangeShapeType="1"/>
            </p:cNvSpPr>
            <p:nvPr/>
          </p:nvSpPr>
          <p:spPr bwMode="auto">
            <a:xfrm>
              <a:off x="4356" y="1759"/>
              <a:ext cx="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59" name="Line 5"/>
            <p:cNvSpPr>
              <a:spLocks noChangeShapeType="1"/>
            </p:cNvSpPr>
            <p:nvPr/>
          </p:nvSpPr>
          <p:spPr bwMode="auto">
            <a:xfrm>
              <a:off x="5130" y="1753"/>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60" name="Line 6"/>
            <p:cNvSpPr>
              <a:spLocks noChangeShapeType="1"/>
            </p:cNvSpPr>
            <p:nvPr/>
          </p:nvSpPr>
          <p:spPr bwMode="auto">
            <a:xfrm flipV="1">
              <a:off x="5130" y="2064"/>
              <a:ext cx="0" cy="8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61" name="Freeform 7"/>
            <p:cNvSpPr>
              <a:spLocks/>
            </p:cNvSpPr>
            <p:nvPr/>
          </p:nvSpPr>
          <p:spPr bwMode="auto">
            <a:xfrm>
              <a:off x="4299" y="1904"/>
              <a:ext cx="118" cy="442"/>
            </a:xfrm>
            <a:custGeom>
              <a:avLst/>
              <a:gdLst>
                <a:gd name="T0" fmla="*/ 69 w 111"/>
                <a:gd name="T1" fmla="*/ 0 h 474"/>
                <a:gd name="T2" fmla="*/ 141 w 111"/>
                <a:gd name="T3" fmla="*/ 22 h 474"/>
                <a:gd name="T4" fmla="*/ 0 w 111"/>
                <a:gd name="T5" fmla="*/ 56 h 474"/>
                <a:gd name="T6" fmla="*/ 137 w 111"/>
                <a:gd name="T7" fmla="*/ 92 h 474"/>
                <a:gd name="T8" fmla="*/ 69 w 111"/>
                <a:gd name="T9" fmla="*/ 112 h 474"/>
                <a:gd name="T10" fmla="*/ 3 w 111"/>
                <a:gd name="T11" fmla="*/ 129 h 474"/>
                <a:gd name="T12" fmla="*/ 138 w 111"/>
                <a:gd name="T13" fmla="*/ 162 h 474"/>
                <a:gd name="T14" fmla="*/ 2 w 111"/>
                <a:gd name="T15" fmla="*/ 199 h 474"/>
                <a:gd name="T16" fmla="*/ 138 w 111"/>
                <a:gd name="T17" fmla="*/ 236 h 474"/>
                <a:gd name="T18" fmla="*/ 5 w 111"/>
                <a:gd name="T19" fmla="*/ 269 h 474"/>
                <a:gd name="T20" fmla="*/ 141 w 111"/>
                <a:gd name="T21" fmla="*/ 308 h 474"/>
                <a:gd name="T22" fmla="*/ 69 w 111"/>
                <a:gd name="T23" fmla="*/ 324 h 474"/>
                <a:gd name="T24" fmla="*/ 69 w 111"/>
                <a:gd name="T25" fmla="*/ 358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474">
                  <a:moveTo>
                    <a:pt x="54" y="0"/>
                  </a:moveTo>
                  <a:lnTo>
                    <a:pt x="111" y="30"/>
                  </a:lnTo>
                  <a:lnTo>
                    <a:pt x="0" y="74"/>
                  </a:lnTo>
                  <a:lnTo>
                    <a:pt x="107" y="122"/>
                  </a:lnTo>
                  <a:lnTo>
                    <a:pt x="54" y="148"/>
                  </a:lnTo>
                  <a:lnTo>
                    <a:pt x="3" y="170"/>
                  </a:lnTo>
                  <a:lnTo>
                    <a:pt x="108" y="216"/>
                  </a:lnTo>
                  <a:lnTo>
                    <a:pt x="2" y="262"/>
                  </a:lnTo>
                  <a:lnTo>
                    <a:pt x="108" y="312"/>
                  </a:lnTo>
                  <a:lnTo>
                    <a:pt x="5" y="356"/>
                  </a:lnTo>
                  <a:lnTo>
                    <a:pt x="111" y="408"/>
                  </a:lnTo>
                  <a:lnTo>
                    <a:pt x="54" y="428"/>
                  </a:lnTo>
                  <a:lnTo>
                    <a:pt x="54" y="474"/>
                  </a:lnTo>
                </a:path>
              </a:pathLst>
            </a:custGeom>
            <a:noFill/>
            <a:ln w="1905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62" name="Freeform 8"/>
            <p:cNvSpPr>
              <a:spLocks/>
            </p:cNvSpPr>
            <p:nvPr/>
          </p:nvSpPr>
          <p:spPr bwMode="auto">
            <a:xfrm>
              <a:off x="4356" y="2344"/>
              <a:ext cx="29" cy="513"/>
            </a:xfrm>
            <a:custGeom>
              <a:avLst/>
              <a:gdLst>
                <a:gd name="T0" fmla="*/ 0 w 1"/>
                <a:gd name="T1" fmla="*/ 82 h 945"/>
                <a:gd name="T2" fmla="*/ 0 w 1"/>
                <a:gd name="T3" fmla="*/ 0 h 945"/>
                <a:gd name="T4" fmla="*/ 0 60000 65536"/>
                <a:gd name="T5" fmla="*/ 0 60000 65536"/>
              </a:gdLst>
              <a:ahLst/>
              <a:cxnLst>
                <a:cxn ang="T4">
                  <a:pos x="T0" y="T1"/>
                </a:cxn>
                <a:cxn ang="T5">
                  <a:pos x="T2" y="T3"/>
                </a:cxn>
              </a:cxnLst>
              <a:rect l="0" t="0" r="r" b="b"/>
              <a:pathLst>
                <a:path w="1" h="945">
                  <a:moveTo>
                    <a:pt x="0" y="945"/>
                  </a:moveTo>
                  <a:lnTo>
                    <a:pt x="0" y="0"/>
                  </a:lnTo>
                </a:path>
              </a:pathLst>
            </a:custGeom>
            <a:noFill/>
            <a:ln w="1905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63" name="Line 9"/>
            <p:cNvSpPr>
              <a:spLocks noChangeShapeType="1"/>
            </p:cNvSpPr>
            <p:nvPr/>
          </p:nvSpPr>
          <p:spPr bwMode="auto">
            <a:xfrm flipV="1">
              <a:off x="4357" y="1753"/>
              <a:ext cx="0" cy="15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64" name="Line 10"/>
            <p:cNvSpPr>
              <a:spLocks noChangeShapeType="1"/>
            </p:cNvSpPr>
            <p:nvPr/>
          </p:nvSpPr>
          <p:spPr bwMode="auto">
            <a:xfrm>
              <a:off x="3886" y="2070"/>
              <a:ext cx="399"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65" name="Text Box 11"/>
            <p:cNvSpPr txBox="1">
              <a:spLocks noChangeArrowheads="1"/>
            </p:cNvSpPr>
            <p:nvPr/>
          </p:nvSpPr>
          <p:spPr bwMode="auto">
            <a:xfrm>
              <a:off x="3048" y="761"/>
              <a:ext cx="9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b="1">
                  <a:latin typeface="Garamond" pitchFamily="18" charset="0"/>
                </a:rPr>
                <a:t>Fotocatodo</a:t>
              </a:r>
            </a:p>
          </p:txBody>
        </p:sp>
        <p:sp>
          <p:nvSpPr>
            <p:cNvPr id="53266" name="Line 12"/>
            <p:cNvSpPr>
              <a:spLocks noChangeShapeType="1"/>
            </p:cNvSpPr>
            <p:nvPr/>
          </p:nvSpPr>
          <p:spPr bwMode="auto">
            <a:xfrm>
              <a:off x="3706" y="2953"/>
              <a:ext cx="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67" name="Line 13"/>
            <p:cNvSpPr>
              <a:spLocks noChangeShapeType="1"/>
            </p:cNvSpPr>
            <p:nvPr/>
          </p:nvSpPr>
          <p:spPr bwMode="auto">
            <a:xfrm>
              <a:off x="3766" y="3003"/>
              <a:ext cx="24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68" name="Line 14"/>
            <p:cNvSpPr>
              <a:spLocks noChangeShapeType="1"/>
            </p:cNvSpPr>
            <p:nvPr/>
          </p:nvSpPr>
          <p:spPr bwMode="auto">
            <a:xfrm>
              <a:off x="3826" y="3041"/>
              <a:ext cx="12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69" name="Line 15"/>
            <p:cNvSpPr>
              <a:spLocks noChangeShapeType="1"/>
            </p:cNvSpPr>
            <p:nvPr/>
          </p:nvSpPr>
          <p:spPr bwMode="auto">
            <a:xfrm>
              <a:off x="3862" y="3084"/>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70" name="Oval 16"/>
            <p:cNvSpPr>
              <a:spLocks noChangeArrowheads="1"/>
            </p:cNvSpPr>
            <p:nvPr/>
          </p:nvSpPr>
          <p:spPr bwMode="auto">
            <a:xfrm>
              <a:off x="3704" y="2351"/>
              <a:ext cx="363" cy="317"/>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b="1">
                  <a:latin typeface="Garamond" pitchFamily="18" charset="0"/>
                </a:rPr>
                <a:t>V</a:t>
              </a:r>
            </a:p>
          </p:txBody>
        </p:sp>
        <p:grpSp>
          <p:nvGrpSpPr>
            <p:cNvPr id="53271" name="Group 17"/>
            <p:cNvGrpSpPr>
              <a:grpSpLocks/>
            </p:cNvGrpSpPr>
            <p:nvPr/>
          </p:nvGrpSpPr>
          <p:grpSpPr bwMode="auto">
            <a:xfrm>
              <a:off x="5009" y="1905"/>
              <a:ext cx="488" cy="269"/>
              <a:chOff x="4425" y="1681"/>
              <a:chExt cx="488" cy="269"/>
            </a:xfrm>
          </p:grpSpPr>
          <p:sp>
            <p:nvSpPr>
              <p:cNvPr id="53290" name="Line 18"/>
              <p:cNvSpPr>
                <a:spLocks noChangeShapeType="1"/>
              </p:cNvSpPr>
              <p:nvPr/>
            </p:nvSpPr>
            <p:spPr bwMode="auto">
              <a:xfrm>
                <a:off x="4425" y="1764"/>
                <a:ext cx="24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91" name="Line 19"/>
              <p:cNvSpPr>
                <a:spLocks noChangeShapeType="1"/>
              </p:cNvSpPr>
              <p:nvPr/>
            </p:nvSpPr>
            <p:spPr bwMode="auto">
              <a:xfrm>
                <a:off x="4486" y="1831"/>
                <a:ext cx="12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92" name="Text Box 20"/>
              <p:cNvSpPr txBox="1">
                <a:spLocks noChangeArrowheads="1"/>
              </p:cNvSpPr>
              <p:nvPr/>
            </p:nvSpPr>
            <p:spPr bwMode="auto">
              <a:xfrm>
                <a:off x="4670" y="171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b="1">
                    <a:latin typeface="Garamond" pitchFamily="18" charset="0"/>
                  </a:rPr>
                  <a:t>_</a:t>
                </a:r>
              </a:p>
            </p:txBody>
          </p:sp>
          <p:sp>
            <p:nvSpPr>
              <p:cNvPr id="53293" name="Text Box 21"/>
              <p:cNvSpPr txBox="1">
                <a:spLocks noChangeArrowheads="1"/>
              </p:cNvSpPr>
              <p:nvPr/>
            </p:nvSpPr>
            <p:spPr bwMode="auto">
              <a:xfrm>
                <a:off x="4665" y="1681"/>
                <a:ext cx="2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b="1">
                    <a:latin typeface="Garamond" pitchFamily="18" charset="0"/>
                  </a:rPr>
                  <a:t>+ </a:t>
                </a:r>
              </a:p>
            </p:txBody>
          </p:sp>
        </p:grpSp>
        <p:graphicFrame>
          <p:nvGraphicFramePr>
            <p:cNvPr id="53272" name="Object 22"/>
            <p:cNvGraphicFramePr>
              <a:graphicFrameLocks noChangeAspect="1"/>
            </p:cNvGraphicFramePr>
            <p:nvPr/>
          </p:nvGraphicFramePr>
          <p:xfrm>
            <a:off x="1430" y="857"/>
            <a:ext cx="788" cy="106"/>
          </p:xfrm>
          <a:graphic>
            <a:graphicData uri="http://schemas.openxmlformats.org/presentationml/2006/ole">
              <mc:AlternateContent xmlns:mc="http://schemas.openxmlformats.org/markup-compatibility/2006">
                <mc:Choice xmlns:v="urn:schemas-microsoft-com:vml" Requires="v">
                  <p:oleObj spid="_x0000_s53305" name="Fotografia di Photo Editor" r:id="rId5" imgW="1171429" imgH="181096" progId="MSPhotoEd.3">
                    <p:embed/>
                  </p:oleObj>
                </mc:Choice>
                <mc:Fallback>
                  <p:oleObj name="Fotografia di Photo Editor" r:id="rId5" imgW="1171429" imgH="181096" progId="MSPhotoEd.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0" y="857"/>
                          <a:ext cx="788"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73" name="Object 23"/>
            <p:cNvGraphicFramePr>
              <a:graphicFrameLocks noChangeAspect="1"/>
            </p:cNvGraphicFramePr>
            <p:nvPr/>
          </p:nvGraphicFramePr>
          <p:xfrm>
            <a:off x="1430" y="984"/>
            <a:ext cx="788" cy="106"/>
          </p:xfrm>
          <a:graphic>
            <a:graphicData uri="http://schemas.openxmlformats.org/presentationml/2006/ole">
              <mc:AlternateContent xmlns:mc="http://schemas.openxmlformats.org/markup-compatibility/2006">
                <mc:Choice xmlns:v="urn:schemas-microsoft-com:vml" Requires="v">
                  <p:oleObj spid="_x0000_s53306" name="Fotografia di Photo Editor" r:id="rId7" imgW="1171429" imgH="181096" progId="MSPhotoEd.3">
                    <p:embed/>
                  </p:oleObj>
                </mc:Choice>
                <mc:Fallback>
                  <p:oleObj name="Fotografia di Photo Editor" r:id="rId7" imgW="1171429" imgH="181096" progId="MSPhotoEd.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0" y="984"/>
                          <a:ext cx="788"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74" name="Object 24"/>
            <p:cNvGraphicFramePr>
              <a:graphicFrameLocks noChangeAspect="1"/>
            </p:cNvGraphicFramePr>
            <p:nvPr/>
          </p:nvGraphicFramePr>
          <p:xfrm>
            <a:off x="1430" y="1111"/>
            <a:ext cx="788" cy="106"/>
          </p:xfrm>
          <a:graphic>
            <a:graphicData uri="http://schemas.openxmlformats.org/presentationml/2006/ole">
              <mc:AlternateContent xmlns:mc="http://schemas.openxmlformats.org/markup-compatibility/2006">
                <mc:Choice xmlns:v="urn:schemas-microsoft-com:vml" Requires="v">
                  <p:oleObj spid="_x0000_s53307" name="Fotografia di Photo Editor" r:id="rId8" imgW="1171429" imgH="181096" progId="MSPhotoEd.3">
                    <p:embed/>
                  </p:oleObj>
                </mc:Choice>
                <mc:Fallback>
                  <p:oleObj name="Fotografia di Photo Editor" r:id="rId8" imgW="1171429" imgH="181096" progId="MSPhotoEd.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0" y="1111"/>
                          <a:ext cx="788"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75" name="Object 25"/>
            <p:cNvGraphicFramePr>
              <a:graphicFrameLocks noChangeAspect="1"/>
            </p:cNvGraphicFramePr>
            <p:nvPr/>
          </p:nvGraphicFramePr>
          <p:xfrm>
            <a:off x="1430" y="1237"/>
            <a:ext cx="788" cy="107"/>
          </p:xfrm>
          <a:graphic>
            <a:graphicData uri="http://schemas.openxmlformats.org/presentationml/2006/ole">
              <mc:AlternateContent xmlns:mc="http://schemas.openxmlformats.org/markup-compatibility/2006">
                <mc:Choice xmlns:v="urn:schemas-microsoft-com:vml" Requires="v">
                  <p:oleObj spid="_x0000_s53308" name="Fotografia di Photo Editor" r:id="rId9" imgW="1171429" imgH="181096" progId="MSPhotoEd.3">
                    <p:embed/>
                  </p:oleObj>
                </mc:Choice>
                <mc:Fallback>
                  <p:oleObj name="Fotografia di Photo Editor" r:id="rId9" imgW="1171429" imgH="181096" progId="MSPhotoEd.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0" y="1237"/>
                          <a:ext cx="788" cy="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76" name="Text Box 26"/>
            <p:cNvSpPr txBox="1">
              <a:spLocks noChangeArrowheads="1"/>
            </p:cNvSpPr>
            <p:nvPr/>
          </p:nvSpPr>
          <p:spPr bwMode="auto">
            <a:xfrm>
              <a:off x="3145" y="1021"/>
              <a:ext cx="2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atin typeface="Century Gothic" pitchFamily="34" charset="0"/>
                </a:rPr>
                <a:t>+</a:t>
              </a:r>
            </a:p>
          </p:txBody>
        </p:sp>
        <p:sp>
          <p:nvSpPr>
            <p:cNvPr id="53277" name="Text Box 27"/>
            <p:cNvSpPr txBox="1">
              <a:spLocks noChangeArrowheads="1"/>
            </p:cNvSpPr>
            <p:nvPr/>
          </p:nvSpPr>
          <p:spPr bwMode="auto">
            <a:xfrm>
              <a:off x="2599" y="140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atin typeface="Century Gothic" pitchFamily="34" charset="0"/>
                </a:rPr>
                <a:t>_</a:t>
              </a:r>
            </a:p>
          </p:txBody>
        </p:sp>
        <p:sp>
          <p:nvSpPr>
            <p:cNvPr id="53278" name="Line 29"/>
            <p:cNvSpPr>
              <a:spLocks noChangeShapeType="1"/>
            </p:cNvSpPr>
            <p:nvPr/>
          </p:nvSpPr>
          <p:spPr bwMode="auto">
            <a:xfrm>
              <a:off x="2780" y="1483"/>
              <a:ext cx="0" cy="35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79" name="Oval 30"/>
            <p:cNvSpPr>
              <a:spLocks noChangeArrowheads="1"/>
            </p:cNvSpPr>
            <p:nvPr/>
          </p:nvSpPr>
          <p:spPr bwMode="auto">
            <a:xfrm>
              <a:off x="2498" y="642"/>
              <a:ext cx="592" cy="871"/>
            </a:xfrm>
            <a:prstGeom prst="ellipse">
              <a:avLst/>
            </a:prstGeom>
            <a:solidFill>
              <a:srgbClr val="DEF1F2">
                <a:alpha val="8588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53280" name="Arc 32"/>
            <p:cNvSpPr>
              <a:spLocks/>
            </p:cNvSpPr>
            <p:nvPr/>
          </p:nvSpPr>
          <p:spPr bwMode="auto">
            <a:xfrm>
              <a:off x="2782" y="659"/>
              <a:ext cx="304" cy="834"/>
            </a:xfrm>
            <a:custGeom>
              <a:avLst/>
              <a:gdLst>
                <a:gd name="T0" fmla="*/ 0 w 21600"/>
                <a:gd name="T1" fmla="*/ 0 h 41699"/>
                <a:gd name="T2" fmla="*/ 0 w 21600"/>
                <a:gd name="T3" fmla="*/ 0 h 41699"/>
                <a:gd name="T4" fmla="*/ 0 w 21600"/>
                <a:gd name="T5" fmla="*/ 0 h 41699"/>
                <a:gd name="T6" fmla="*/ 0 60000 65536"/>
                <a:gd name="T7" fmla="*/ 0 60000 65536"/>
                <a:gd name="T8" fmla="*/ 0 60000 65536"/>
              </a:gdLst>
              <a:ahLst/>
              <a:cxnLst>
                <a:cxn ang="T6">
                  <a:pos x="T0" y="T1"/>
                </a:cxn>
                <a:cxn ang="T7">
                  <a:pos x="T2" y="T3"/>
                </a:cxn>
                <a:cxn ang="T8">
                  <a:pos x="T4" y="T5"/>
                </a:cxn>
              </a:cxnLst>
              <a:rect l="0" t="0" r="r" b="b"/>
              <a:pathLst>
                <a:path w="21600" h="41699" fill="none" extrusionOk="0">
                  <a:moveTo>
                    <a:pt x="4733" y="-1"/>
                  </a:moveTo>
                  <a:cubicBezTo>
                    <a:pt x="14593" y="2214"/>
                    <a:pt x="21600" y="10969"/>
                    <a:pt x="21600" y="21075"/>
                  </a:cubicBezTo>
                  <a:cubicBezTo>
                    <a:pt x="21600" y="30531"/>
                    <a:pt x="15448" y="38888"/>
                    <a:pt x="6419" y="41699"/>
                  </a:cubicBezTo>
                </a:path>
                <a:path w="21600" h="41699" stroke="0" extrusionOk="0">
                  <a:moveTo>
                    <a:pt x="4733" y="-1"/>
                  </a:moveTo>
                  <a:cubicBezTo>
                    <a:pt x="14593" y="2214"/>
                    <a:pt x="21600" y="10969"/>
                    <a:pt x="21600" y="21075"/>
                  </a:cubicBezTo>
                  <a:cubicBezTo>
                    <a:pt x="21600" y="30531"/>
                    <a:pt x="15448" y="38888"/>
                    <a:pt x="6419" y="41699"/>
                  </a:cubicBezTo>
                  <a:lnTo>
                    <a:pt x="0" y="21075"/>
                  </a:lnTo>
                  <a:lnTo>
                    <a:pt x="4733" y="-1"/>
                  </a:lnTo>
                  <a:close/>
                </a:path>
              </a:pathLst>
            </a:cu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53281" name="Oval 33"/>
            <p:cNvSpPr>
              <a:spLocks noChangeArrowheads="1"/>
            </p:cNvSpPr>
            <p:nvPr/>
          </p:nvSpPr>
          <p:spPr bwMode="auto">
            <a:xfrm>
              <a:off x="2693" y="723"/>
              <a:ext cx="183" cy="6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53282" name="Line 34"/>
            <p:cNvSpPr>
              <a:spLocks noChangeShapeType="1"/>
            </p:cNvSpPr>
            <p:nvPr/>
          </p:nvSpPr>
          <p:spPr bwMode="auto">
            <a:xfrm flipV="1">
              <a:off x="2531" y="1299"/>
              <a:ext cx="162" cy="19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83" name="Text Box 35"/>
            <p:cNvSpPr txBox="1">
              <a:spLocks noChangeArrowheads="1"/>
            </p:cNvSpPr>
            <p:nvPr/>
          </p:nvSpPr>
          <p:spPr bwMode="auto">
            <a:xfrm>
              <a:off x="2048" y="1393"/>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b="1">
                  <a:latin typeface="Garamond" pitchFamily="18" charset="0"/>
                </a:rPr>
                <a:t>Anodo</a:t>
              </a:r>
            </a:p>
          </p:txBody>
        </p:sp>
        <p:sp>
          <p:nvSpPr>
            <p:cNvPr id="53284" name="Line 36"/>
            <p:cNvSpPr>
              <a:spLocks noChangeShapeType="1"/>
            </p:cNvSpPr>
            <p:nvPr/>
          </p:nvSpPr>
          <p:spPr bwMode="auto">
            <a:xfrm>
              <a:off x="2781" y="1420"/>
              <a:ext cx="0" cy="14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85" name="Line 37"/>
            <p:cNvSpPr>
              <a:spLocks noChangeShapeType="1"/>
            </p:cNvSpPr>
            <p:nvPr/>
          </p:nvSpPr>
          <p:spPr bwMode="auto">
            <a:xfrm flipH="1">
              <a:off x="3088" y="1072"/>
              <a:ext cx="7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86" name="Oval 38"/>
            <p:cNvSpPr>
              <a:spLocks noChangeArrowheads="1"/>
            </p:cNvSpPr>
            <p:nvPr/>
          </p:nvSpPr>
          <p:spPr bwMode="auto">
            <a:xfrm>
              <a:off x="3052" y="2696"/>
              <a:ext cx="363" cy="316"/>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b="1">
                  <a:latin typeface="Garamond" pitchFamily="18" charset="0"/>
                </a:rPr>
                <a:t>A</a:t>
              </a:r>
            </a:p>
          </p:txBody>
        </p:sp>
        <p:sp>
          <p:nvSpPr>
            <p:cNvPr id="53287" name="Arc 39"/>
            <p:cNvSpPr>
              <a:spLocks noChangeAspect="1"/>
            </p:cNvSpPr>
            <p:nvPr/>
          </p:nvSpPr>
          <p:spPr bwMode="auto">
            <a:xfrm rot="10800000">
              <a:off x="3932" y="1844"/>
              <a:ext cx="163" cy="16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53288" name="Line 40"/>
            <p:cNvSpPr>
              <a:spLocks noChangeShapeType="1"/>
            </p:cNvSpPr>
            <p:nvPr/>
          </p:nvSpPr>
          <p:spPr bwMode="auto">
            <a:xfrm>
              <a:off x="4456" y="2152"/>
              <a:ext cx="0" cy="344"/>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289" name="Text Box 47"/>
            <p:cNvSpPr txBox="1">
              <a:spLocks noChangeArrowheads="1"/>
            </p:cNvSpPr>
            <p:nvPr/>
          </p:nvSpPr>
          <p:spPr bwMode="auto">
            <a:xfrm>
              <a:off x="4408" y="1984"/>
              <a:ext cx="4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t>10k</a:t>
              </a:r>
              <a:r>
                <a:rPr lang="it-IT">
                  <a:sym typeface="Symbol" pitchFamily="18" charset="2"/>
                </a:rPr>
                <a:t></a:t>
              </a:r>
            </a:p>
          </p:txBody>
        </p:sp>
      </p:grpSp>
      <p:sp>
        <p:nvSpPr>
          <p:cNvPr id="53255" name="Rectangle 48"/>
          <p:cNvSpPr>
            <a:spLocks noGrp="1" noChangeArrowheads="1"/>
          </p:cNvSpPr>
          <p:nvPr>
            <p:ph type="title"/>
          </p:nvPr>
        </p:nvSpPr>
        <p:spPr>
          <a:xfrm>
            <a:off x="292100" y="0"/>
            <a:ext cx="8229600" cy="782638"/>
          </a:xfrm>
        </p:spPr>
        <p:txBody>
          <a:bodyPr/>
          <a:lstStyle/>
          <a:p>
            <a:pPr algn="l" eaLnBrk="1" hangingPunct="1"/>
            <a:r>
              <a:rPr lang="it-IT" smtClean="0"/>
              <a:t>Misura di h: il circuito elettrico</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5"/>
          <p:cNvSpPr>
            <a:spLocks noGrp="1" noChangeArrowheads="1"/>
          </p:cNvSpPr>
          <p:nvPr>
            <p:ph type="title"/>
          </p:nvPr>
        </p:nvSpPr>
        <p:spPr/>
        <p:txBody>
          <a:bodyPr/>
          <a:lstStyle/>
          <a:p>
            <a:pPr algn="l" eaLnBrk="1" hangingPunct="1"/>
            <a:r>
              <a:rPr lang="it-IT" smtClean="0"/>
              <a:t>La misura di h: le misure</a:t>
            </a:r>
          </a:p>
        </p:txBody>
      </p:sp>
      <p:graphicFrame>
        <p:nvGraphicFramePr>
          <p:cNvPr id="71714" name="Group 34"/>
          <p:cNvGraphicFramePr>
            <a:graphicFrameLocks noGrp="1"/>
          </p:cNvGraphicFramePr>
          <p:nvPr>
            <p:ph sz="half" idx="4294967295"/>
          </p:nvPr>
        </p:nvGraphicFramePr>
        <p:xfrm>
          <a:off x="3368675" y="1331913"/>
          <a:ext cx="5584825" cy="4173538"/>
        </p:xfrm>
        <a:graphic>
          <a:graphicData uri="http://schemas.openxmlformats.org/drawingml/2006/table">
            <a:tbl>
              <a:tblPr/>
              <a:tblGrid>
                <a:gridCol w="1930400"/>
                <a:gridCol w="2024063"/>
                <a:gridCol w="1630362"/>
              </a:tblGrid>
              <a:tr h="12640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rPr>
                        <a:t>lunghezza d’onda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rPr>
                        <a:t>(nm)</a:t>
                      </a:r>
                    </a:p>
                  </a:txBody>
                  <a:tcPr marL="90000" marR="90000"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frequenza</a:t>
                      </a:r>
                    </a:p>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(Hz)</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energia</a:t>
                      </a:r>
                    </a:p>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(eV)</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95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580</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0,517</a:t>
                      </a:r>
                      <a:r>
                        <a:rPr kumimoji="0" lang="it-IT" sz="2400" b="1" i="0" u="none" strike="noStrike" cap="none" normalizeH="0" baseline="0" dirty="0" smtClean="0">
                          <a:ln>
                            <a:noFill/>
                          </a:ln>
                          <a:solidFill>
                            <a:schemeClr val="tx1"/>
                          </a:solidFill>
                          <a:effectLst/>
                          <a:latin typeface="Euclid" pitchFamily="18" charset="0"/>
                          <a:cs typeface="Arial" charset="0"/>
                        </a:rPr>
                        <a:t>.</a:t>
                      </a:r>
                      <a:r>
                        <a:rPr kumimoji="0" lang="it-IT" sz="2400" b="1" i="0" u="none" strike="noStrike" cap="none" normalizeH="0" baseline="0" dirty="0" smtClean="0">
                          <a:ln>
                            <a:noFill/>
                          </a:ln>
                          <a:solidFill>
                            <a:schemeClr val="tx1"/>
                          </a:solidFill>
                          <a:effectLst/>
                          <a:latin typeface="Garamond" pitchFamily="18" charset="0"/>
                          <a:cs typeface="Arial" charset="0"/>
                        </a:rPr>
                        <a:t>10</a:t>
                      </a:r>
                      <a:r>
                        <a:rPr kumimoji="0" lang="it-IT" sz="2400" b="1" i="0" u="none" strike="noStrike" cap="none" normalizeH="0" baseline="30000" dirty="0" smtClean="0">
                          <a:ln>
                            <a:noFill/>
                          </a:ln>
                          <a:solidFill>
                            <a:schemeClr val="tx1"/>
                          </a:solidFill>
                          <a:effectLst/>
                          <a:latin typeface="Garamond" pitchFamily="18" charset="0"/>
                          <a:cs typeface="Arial" charset="0"/>
                        </a:rPr>
                        <a:t>15</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0,693</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1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546</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0,549</a:t>
                      </a:r>
                      <a:r>
                        <a:rPr kumimoji="0" lang="it-IT" sz="2400" b="1" i="0" u="none" strike="noStrike" cap="none" normalizeH="0" baseline="0" dirty="0" smtClean="0">
                          <a:ln>
                            <a:noFill/>
                          </a:ln>
                          <a:solidFill>
                            <a:schemeClr val="tx1"/>
                          </a:solidFill>
                          <a:effectLst/>
                          <a:latin typeface="Euclid" pitchFamily="18" charset="0"/>
                          <a:cs typeface="Arial" charset="0"/>
                        </a:rPr>
                        <a:t>.</a:t>
                      </a:r>
                      <a:r>
                        <a:rPr kumimoji="0" lang="it-IT" sz="2400" b="1" i="0" u="none" strike="noStrike" cap="none" normalizeH="0" baseline="0" dirty="0" smtClean="0">
                          <a:ln>
                            <a:noFill/>
                          </a:ln>
                          <a:solidFill>
                            <a:schemeClr val="tx1"/>
                          </a:solidFill>
                          <a:effectLst/>
                          <a:latin typeface="Garamond" pitchFamily="18" charset="0"/>
                          <a:cs typeface="Arial" charset="0"/>
                        </a:rPr>
                        <a:t>10</a:t>
                      </a:r>
                      <a:r>
                        <a:rPr kumimoji="0" lang="it-IT" sz="2400" b="1" i="0" u="none" strike="noStrike" cap="none" normalizeH="0" baseline="30000" dirty="0" smtClean="0">
                          <a:ln>
                            <a:noFill/>
                          </a:ln>
                          <a:solidFill>
                            <a:schemeClr val="tx1"/>
                          </a:solidFill>
                          <a:effectLst/>
                          <a:latin typeface="Garamond" pitchFamily="18" charset="0"/>
                          <a:cs typeface="Arial" charset="0"/>
                        </a:rPr>
                        <a:t>15</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0,809</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5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436</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0,688</a:t>
                      </a:r>
                      <a:r>
                        <a:rPr kumimoji="0" lang="it-IT" sz="2400" b="1" i="0" u="none" strike="noStrike" cap="none" normalizeH="0" baseline="0" dirty="0" smtClean="0">
                          <a:ln>
                            <a:noFill/>
                          </a:ln>
                          <a:solidFill>
                            <a:schemeClr val="tx1"/>
                          </a:solidFill>
                          <a:effectLst/>
                          <a:latin typeface="Euclid" pitchFamily="18" charset="0"/>
                          <a:cs typeface="Arial" charset="0"/>
                        </a:rPr>
                        <a:t>.</a:t>
                      </a:r>
                      <a:r>
                        <a:rPr kumimoji="0" lang="it-IT" sz="2400" b="1" i="0" u="none" strike="noStrike" cap="none" normalizeH="0" baseline="0" dirty="0" smtClean="0">
                          <a:ln>
                            <a:noFill/>
                          </a:ln>
                          <a:solidFill>
                            <a:schemeClr val="tx1"/>
                          </a:solidFill>
                          <a:effectLst/>
                          <a:latin typeface="Garamond" pitchFamily="18" charset="0"/>
                          <a:cs typeface="Arial" charset="0"/>
                        </a:rPr>
                        <a:t>10</a:t>
                      </a:r>
                      <a:r>
                        <a:rPr kumimoji="0" lang="it-IT" sz="2400" b="1" i="0" u="none" strike="noStrike" cap="none" normalizeH="0" baseline="30000" dirty="0" smtClean="0">
                          <a:ln>
                            <a:noFill/>
                          </a:ln>
                          <a:solidFill>
                            <a:schemeClr val="tx1"/>
                          </a:solidFill>
                          <a:effectLst/>
                          <a:latin typeface="Garamond" pitchFamily="18" charset="0"/>
                          <a:cs typeface="Arial" charset="0"/>
                        </a:rPr>
                        <a:t>15</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1,312</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36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405</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0,740</a:t>
                      </a:r>
                      <a:r>
                        <a:rPr kumimoji="0" lang="it-IT" sz="2400" b="1" i="0" u="none" strike="noStrike" cap="none" normalizeH="0" baseline="0" dirty="0" smtClean="0">
                          <a:ln>
                            <a:noFill/>
                          </a:ln>
                          <a:solidFill>
                            <a:schemeClr val="tx1"/>
                          </a:solidFill>
                          <a:effectLst/>
                          <a:latin typeface="Euclid" pitchFamily="18" charset="0"/>
                          <a:cs typeface="Arial" charset="0"/>
                        </a:rPr>
                        <a:t>.</a:t>
                      </a:r>
                      <a:r>
                        <a:rPr kumimoji="0" lang="it-IT" sz="2400" b="1" i="0" u="none" strike="noStrike" cap="none" normalizeH="0" baseline="0" dirty="0" smtClean="0">
                          <a:ln>
                            <a:noFill/>
                          </a:ln>
                          <a:solidFill>
                            <a:schemeClr val="tx1"/>
                          </a:solidFill>
                          <a:effectLst/>
                          <a:latin typeface="Garamond" pitchFamily="18" charset="0"/>
                          <a:cs typeface="Arial" charset="0"/>
                        </a:rPr>
                        <a:t>10</a:t>
                      </a:r>
                      <a:r>
                        <a:rPr kumimoji="0" lang="it-IT" sz="2400" b="1" i="0" u="none" strike="noStrike" cap="none" normalizeH="0" baseline="30000" dirty="0" smtClean="0">
                          <a:ln>
                            <a:noFill/>
                          </a:ln>
                          <a:solidFill>
                            <a:schemeClr val="tx1"/>
                          </a:solidFill>
                          <a:effectLst/>
                          <a:latin typeface="Garamond" pitchFamily="18" charset="0"/>
                          <a:cs typeface="Arial" charset="0"/>
                        </a:rPr>
                        <a:t>15</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1,536</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5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365</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0,821</a:t>
                      </a:r>
                      <a:r>
                        <a:rPr kumimoji="0" lang="it-IT" sz="2400" b="1" i="0" u="none" strike="noStrike" cap="none" normalizeH="0" baseline="0" dirty="0" smtClean="0">
                          <a:ln>
                            <a:noFill/>
                          </a:ln>
                          <a:solidFill>
                            <a:schemeClr val="tx1"/>
                          </a:solidFill>
                          <a:effectLst/>
                          <a:latin typeface="Euclid" pitchFamily="18" charset="0"/>
                          <a:cs typeface="Arial" charset="0"/>
                        </a:rPr>
                        <a:t>.</a:t>
                      </a:r>
                      <a:r>
                        <a:rPr kumimoji="0" lang="it-IT" sz="2400" b="1" i="0" u="none" strike="noStrike" cap="none" normalizeH="0" baseline="0" dirty="0" smtClean="0">
                          <a:ln>
                            <a:noFill/>
                          </a:ln>
                          <a:solidFill>
                            <a:schemeClr val="tx1"/>
                          </a:solidFill>
                          <a:effectLst/>
                          <a:latin typeface="Garamond" pitchFamily="18" charset="0"/>
                          <a:cs typeface="Arial" charset="0"/>
                        </a:rPr>
                        <a:t>10</a:t>
                      </a:r>
                      <a:r>
                        <a:rPr kumimoji="0" lang="it-IT" sz="2400" b="1" i="0" u="none" strike="noStrike" cap="none" normalizeH="0" baseline="30000" dirty="0" smtClean="0">
                          <a:ln>
                            <a:noFill/>
                          </a:ln>
                          <a:solidFill>
                            <a:schemeClr val="tx1"/>
                          </a:solidFill>
                          <a:effectLst/>
                          <a:latin typeface="Garamond" pitchFamily="18" charset="0"/>
                          <a:cs typeface="Arial" charset="0"/>
                        </a:rPr>
                        <a:t>15</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it-IT" sz="2400" b="1" i="0" u="none" strike="noStrike" cap="none" normalizeH="0" baseline="0" dirty="0" smtClean="0">
                          <a:ln>
                            <a:noFill/>
                          </a:ln>
                          <a:solidFill>
                            <a:schemeClr val="tx1"/>
                          </a:solidFill>
                          <a:effectLst/>
                          <a:latin typeface="Garamond" pitchFamily="18" charset="0"/>
                          <a:cs typeface="Arial" charset="0"/>
                        </a:rPr>
                        <a:t>1,940</a:t>
                      </a:r>
                      <a:endParaRPr kumimoji="0" lang="it-IT" sz="2400" b="1" i="0" u="none" strike="noStrike" cap="none" normalizeH="0" baseline="0" dirty="0" smtClean="0">
                        <a:ln>
                          <a:noFill/>
                        </a:ln>
                        <a:solidFill>
                          <a:schemeClr val="tx1"/>
                        </a:solidFill>
                        <a:effectLst/>
                        <a:latin typeface="Garamond" pitchFamily="18" charset="0"/>
                      </a:endParaRPr>
                    </a:p>
                  </a:txBody>
                  <a:tcPr marL="90000" marR="90000"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05" name="Text Box 36"/>
          <p:cNvSpPr txBox="1">
            <a:spLocks noChangeArrowheads="1"/>
          </p:cNvSpPr>
          <p:nvPr/>
        </p:nvSpPr>
        <p:spPr bwMode="auto">
          <a:xfrm>
            <a:off x="327025" y="1395413"/>
            <a:ext cx="2897188"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400">
                <a:latin typeface="Garamond" pitchFamily="18" charset="0"/>
              </a:rPr>
              <a:t>Per ogni lunghezza d’onda, cioè per ogni filtro a disposizione, si deve regolare la resistenza variabile in modo che la corrente si annulli e quindi misurare il corrispondente potenziale di arresto.</a:t>
            </a:r>
          </a:p>
          <a:p>
            <a:pPr eaLnBrk="1" hangingPunct="1"/>
            <a:endParaRPr lang="it-IT" sz="2400">
              <a:latin typeface="Garamond" pitchFamily="18" charset="0"/>
            </a:endParaRPr>
          </a:p>
        </p:txBody>
      </p:sp>
      <p:sp>
        <p:nvSpPr>
          <p:cNvPr id="54306" name="Text Box 37"/>
          <p:cNvSpPr txBox="1">
            <a:spLocks noChangeArrowheads="1"/>
          </p:cNvSpPr>
          <p:nvPr/>
        </p:nvSpPr>
        <p:spPr bwMode="auto">
          <a:xfrm>
            <a:off x="590550" y="5664200"/>
            <a:ext cx="84201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a:latin typeface="Garamond" pitchFamily="18" charset="0"/>
              </a:rPr>
              <a:t>I risultati sono riportati in tabella, dove la d.d.p. è riportata nella colonna dell’energia (di valore numerico uguale alla d.d.p. perché espressa in elettronvolt).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12"/>
          <p:cNvGraphicFramePr>
            <a:graphicFrameLocks/>
          </p:cNvGraphicFramePr>
          <p:nvPr/>
        </p:nvGraphicFramePr>
        <p:xfrm>
          <a:off x="817563" y="5348288"/>
          <a:ext cx="2616200" cy="852487"/>
        </p:xfrm>
        <a:graphic>
          <a:graphicData uri="http://schemas.openxmlformats.org/presentationml/2006/ole">
            <mc:AlternateContent xmlns:mc="http://schemas.openxmlformats.org/markup-compatibility/2006">
              <mc:Choice xmlns:v="urn:schemas-microsoft-com:vml" Requires="v">
                <p:oleObj spid="_x0000_s55303" name="Equation" r:id="rId3" imgW="2006600" imgH="609600" progId="Equation.DSMT4">
                  <p:embed/>
                </p:oleObj>
              </mc:Choice>
              <mc:Fallback>
                <p:oleObj name="Equation" r:id="rId3" imgW="2006600" imgH="609600" progId="Equation.DSMT4">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563" y="5348288"/>
                        <a:ext cx="26162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299" name="Rectangle 16"/>
          <p:cNvSpPr>
            <a:spLocks noChangeArrowheads="1"/>
          </p:cNvSpPr>
          <p:nvPr/>
        </p:nvSpPr>
        <p:spPr bwMode="auto">
          <a:xfrm>
            <a:off x="1236663" y="1527175"/>
            <a:ext cx="284162"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graphicFrame>
        <p:nvGraphicFramePr>
          <p:cNvPr id="5" name="Grafico 4"/>
          <p:cNvGraphicFramePr>
            <a:graphicFrameLocks noGrp="1"/>
          </p:cNvGraphicFramePr>
          <p:nvPr/>
        </p:nvGraphicFramePr>
        <p:xfrm>
          <a:off x="0" y="0"/>
          <a:ext cx="9226670" cy="5875506"/>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curva millikan so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622425"/>
            <a:ext cx="8370887"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Text Box 3"/>
          <p:cNvSpPr txBox="1">
            <a:spLocks noChangeArrowheads="1"/>
          </p:cNvSpPr>
          <p:nvPr/>
        </p:nvSpPr>
        <p:spPr bwMode="auto">
          <a:xfrm>
            <a:off x="647700" y="177800"/>
            <a:ext cx="7975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sz="2000">
                <a:latin typeface="Garamond" pitchFamily="18" charset="0"/>
              </a:rPr>
              <a:t>Questi sono i dati ricavati da Millikan nel 1916, con il valore di h cerchiato in rosso, in erg</a:t>
            </a:r>
            <a:r>
              <a:rPr lang="it-IT" sz="1400">
                <a:latin typeface="Garamond" pitchFamily="18" charset="0"/>
              </a:rPr>
              <a:t> </a:t>
            </a:r>
            <a:r>
              <a:rPr lang="it-IT" sz="1400"/>
              <a:t>x </a:t>
            </a:r>
            <a:r>
              <a:rPr lang="it-IT" sz="2000">
                <a:latin typeface="Garamond" pitchFamily="18" charset="0"/>
              </a:rPr>
              <a:t>s. Come si vede sono quasi tutti negativi, tranne che per la riga UV. Ciò non è dovuto ad un anomalo valore del lavoro di estrazione, ma all’effetto Volta, il potenziale di contatto fra catodo e anodo affacciati (si veda la diapositiva seguente).</a:t>
            </a:r>
          </a:p>
        </p:txBody>
      </p:sp>
      <p:sp>
        <p:nvSpPr>
          <p:cNvPr id="56324" name="Oval 4"/>
          <p:cNvSpPr>
            <a:spLocks noChangeArrowheads="1"/>
          </p:cNvSpPr>
          <p:nvPr/>
        </p:nvSpPr>
        <p:spPr bwMode="auto">
          <a:xfrm>
            <a:off x="7188200" y="5029200"/>
            <a:ext cx="762000" cy="4826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9"/>
          <p:cNvGrpSpPr>
            <a:grpSpLocks/>
          </p:cNvGrpSpPr>
          <p:nvPr/>
        </p:nvGrpSpPr>
        <p:grpSpPr bwMode="auto">
          <a:xfrm>
            <a:off x="1925638" y="2727325"/>
            <a:ext cx="5710237" cy="519113"/>
            <a:chOff x="1769" y="3084"/>
            <a:chExt cx="3597" cy="327"/>
          </a:xfrm>
        </p:grpSpPr>
        <p:sp>
          <p:nvSpPr>
            <p:cNvPr id="57362" name="Text Box 10"/>
            <p:cNvSpPr txBox="1">
              <a:spLocks noChangeArrowheads="1"/>
            </p:cNvSpPr>
            <p:nvPr/>
          </p:nvSpPr>
          <p:spPr bwMode="auto">
            <a:xfrm>
              <a:off x="1769" y="3084"/>
              <a:ext cx="5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indent="1905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it-IT" sz="2800" b="1">
                  <a:latin typeface="Symbol" pitchFamily="18" charset="2"/>
                </a:rPr>
                <a:t>D</a:t>
              </a:r>
              <a:r>
                <a:rPr lang="it-IT" sz="2800" b="1"/>
                <a:t>V</a:t>
              </a:r>
            </a:p>
          </p:txBody>
        </p:sp>
        <p:sp>
          <p:nvSpPr>
            <p:cNvPr id="57363" name="Text Box 11"/>
            <p:cNvSpPr txBox="1">
              <a:spLocks noChangeArrowheads="1"/>
            </p:cNvSpPr>
            <p:nvPr/>
          </p:nvSpPr>
          <p:spPr bwMode="auto">
            <a:xfrm>
              <a:off x="2151" y="3111"/>
              <a:ext cx="32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indent="1905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it-IT" sz="2400" b="1">
                  <a:latin typeface="Garamond" pitchFamily="18" charset="0"/>
                </a:rPr>
                <a:t>:  </a:t>
              </a:r>
              <a:r>
                <a:rPr lang="it-IT" sz="2400" b="1"/>
                <a:t>d.d.p. di contatto (effetto Volta)</a:t>
              </a:r>
            </a:p>
          </p:txBody>
        </p:sp>
      </p:grpSp>
      <p:grpSp>
        <p:nvGrpSpPr>
          <p:cNvPr id="57347" name="Gruppo 3"/>
          <p:cNvGrpSpPr>
            <a:grpSpLocks/>
          </p:cNvGrpSpPr>
          <p:nvPr/>
        </p:nvGrpSpPr>
        <p:grpSpPr bwMode="auto">
          <a:xfrm>
            <a:off x="1450975" y="161925"/>
            <a:ext cx="7299325" cy="2520950"/>
            <a:chOff x="946150" y="161925"/>
            <a:chExt cx="7299325" cy="2520950"/>
          </a:xfrm>
        </p:grpSpPr>
        <p:pic>
          <p:nvPicPr>
            <p:cNvPr id="57352" name="Picture 3" descr="buca sinist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663" y="161925"/>
              <a:ext cx="3328987"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353" name="Gruppo 2"/>
            <p:cNvGrpSpPr>
              <a:grpSpLocks/>
            </p:cNvGrpSpPr>
            <p:nvPr/>
          </p:nvGrpSpPr>
          <p:grpSpPr bwMode="auto">
            <a:xfrm>
              <a:off x="946150" y="576263"/>
              <a:ext cx="7299325" cy="2106612"/>
              <a:chOff x="955675" y="576263"/>
              <a:chExt cx="7299325" cy="2106612"/>
            </a:xfrm>
          </p:grpSpPr>
          <p:pic>
            <p:nvPicPr>
              <p:cNvPr id="57354" name="Picture 2" descr="buca dest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100" y="963613"/>
                <a:ext cx="3235325"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5" name="Line 4"/>
              <p:cNvSpPr>
                <a:spLocks noChangeShapeType="1"/>
              </p:cNvSpPr>
              <p:nvPr/>
            </p:nvSpPr>
            <p:spPr bwMode="auto">
              <a:xfrm>
                <a:off x="4292600" y="576263"/>
                <a:ext cx="204788" cy="5889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7356" name="Line 5"/>
              <p:cNvSpPr>
                <a:spLocks noChangeShapeType="1"/>
              </p:cNvSpPr>
              <p:nvPr/>
            </p:nvSpPr>
            <p:spPr bwMode="auto">
              <a:xfrm>
                <a:off x="955675" y="1568450"/>
                <a:ext cx="7292975" cy="317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7357" name="Line 6"/>
              <p:cNvSpPr>
                <a:spLocks noChangeShapeType="1"/>
              </p:cNvSpPr>
              <p:nvPr/>
            </p:nvSpPr>
            <p:spPr bwMode="auto">
              <a:xfrm>
                <a:off x="4271963" y="577850"/>
                <a:ext cx="3983037" cy="1588"/>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7358" name="Line 7"/>
              <p:cNvSpPr>
                <a:spLocks noChangeShapeType="1"/>
              </p:cNvSpPr>
              <p:nvPr/>
            </p:nvSpPr>
            <p:spPr bwMode="auto">
              <a:xfrm>
                <a:off x="7367588" y="587375"/>
                <a:ext cx="0" cy="5619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7359" name="Text Box 8"/>
              <p:cNvSpPr txBox="1">
                <a:spLocks noChangeArrowheads="1"/>
              </p:cNvSpPr>
              <p:nvPr/>
            </p:nvSpPr>
            <p:spPr bwMode="auto">
              <a:xfrm>
                <a:off x="7191375" y="600075"/>
                <a:ext cx="828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indent="1905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it-IT" sz="2800" b="1">
                    <a:latin typeface="Symbol" pitchFamily="18" charset="2"/>
                  </a:rPr>
                  <a:t>D</a:t>
                </a:r>
                <a:r>
                  <a:rPr lang="it-IT" sz="2800" b="1"/>
                  <a:t>V</a:t>
                </a:r>
              </a:p>
            </p:txBody>
          </p:sp>
          <p:pic>
            <p:nvPicPr>
              <p:cNvPr id="57360" name="Picture 12"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474788"/>
                <a:ext cx="184150"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7361" name="Picture 13" descr="sfera 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925" y="1477963"/>
                <a:ext cx="184150"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sp>
        <p:nvSpPr>
          <p:cNvPr id="56332" name="Text Box 14"/>
          <p:cNvSpPr txBox="1">
            <a:spLocks noChangeArrowheads="1"/>
          </p:cNvSpPr>
          <p:nvPr/>
        </p:nvSpPr>
        <p:spPr bwMode="auto">
          <a:xfrm>
            <a:off x="190500" y="3459163"/>
            <a:ext cx="8772525"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it-IT" sz="2400" dirty="0" smtClean="0">
                <a:latin typeface="+mn-lt"/>
              </a:rPr>
              <a:t>Due metalli diversi hanno lavori di estrazione diversi. Quando vengono a contatto il livello  dell’energia massima degli elettroni liberi (livello di Fermi) deve divenire uguale, altrimenti ci sarebbe un trasferimento di elettroni fra i due metalli. Di conseguenza si crea una differenza di potenziale. Questo effetto è noto come effetto Volta e la differenza di potenziale è nota come d.d.p. di contatto, sui cui si basa il funziona-mento della pila. </a:t>
            </a:r>
            <a:r>
              <a:rPr lang="it-IT" sz="2400" dirty="0">
                <a:latin typeface="+mn-lt"/>
              </a:rPr>
              <a:t>La d.d.p. che si crea è uguale alla differenza del lavoro di estrazione nei due metalli. </a:t>
            </a:r>
          </a:p>
        </p:txBody>
      </p:sp>
      <p:sp>
        <p:nvSpPr>
          <p:cNvPr id="57349" name="CasellaDiTesto 1"/>
          <p:cNvSpPr txBox="1">
            <a:spLocks noChangeArrowheads="1"/>
          </p:cNvSpPr>
          <p:nvPr/>
        </p:nvSpPr>
        <p:spPr bwMode="auto">
          <a:xfrm>
            <a:off x="31750" y="1247775"/>
            <a:ext cx="173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t>Livello di Fermi</a:t>
            </a:r>
          </a:p>
        </p:txBody>
      </p:sp>
      <p:sp>
        <p:nvSpPr>
          <p:cNvPr id="57350" name="CasellaDiTesto 4"/>
          <p:cNvSpPr txBox="1">
            <a:spLocks noChangeArrowheads="1"/>
          </p:cNvSpPr>
          <p:nvPr/>
        </p:nvSpPr>
        <p:spPr bwMode="auto">
          <a:xfrm>
            <a:off x="1133475" y="342900"/>
            <a:ext cx="395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800"/>
              <a:t>+</a:t>
            </a:r>
          </a:p>
        </p:txBody>
      </p:sp>
      <p:sp>
        <p:nvSpPr>
          <p:cNvPr id="57351" name="CasellaDiTesto 5"/>
          <p:cNvSpPr txBox="1">
            <a:spLocks noChangeArrowheads="1"/>
          </p:cNvSpPr>
          <p:nvPr/>
        </p:nvSpPr>
        <p:spPr bwMode="auto">
          <a:xfrm>
            <a:off x="8239125" y="7953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400"/>
              <a:t>_</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4"/>
          <p:cNvSpPr txBox="1">
            <a:spLocks noChangeArrowheads="1"/>
          </p:cNvSpPr>
          <p:nvPr/>
        </p:nvSpPr>
        <p:spPr bwMode="auto">
          <a:xfrm>
            <a:off x="209550" y="3373438"/>
            <a:ext cx="87788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400" dirty="0">
                <a:solidFill>
                  <a:srgbClr val="000000"/>
                </a:solidFill>
                <a:latin typeface="Garamond" pitchFamily="18" charset="0"/>
              </a:rPr>
              <a:t>Di conseguenza fra anodo e catodo avremo una d.d.p. </a:t>
            </a:r>
            <a:r>
              <a:rPr lang="it-IT" sz="2400" dirty="0">
                <a:latin typeface="Garamond" pitchFamily="18" charset="0"/>
              </a:rPr>
              <a:t>che favorisce il passaggio degli elettroni fotoemessi senza che sia applicata alcuna tensione. La d.d.p. di arresto risulterà quindi come la somma della d.d.p. di contatto e della tensione applicata, come si vede nei dati di Millikan.</a:t>
            </a:r>
          </a:p>
          <a:p>
            <a:pPr eaLnBrk="1" hangingPunct="1"/>
            <a:r>
              <a:rPr lang="it-IT" sz="2400" dirty="0" smtClean="0">
                <a:latin typeface="Garamond" pitchFamily="18" charset="0"/>
              </a:rPr>
              <a:t>Alcune case costruttrice di </a:t>
            </a:r>
            <a:r>
              <a:rPr lang="it-IT" sz="2400" dirty="0" err="1" smtClean="0">
                <a:latin typeface="Garamond" pitchFamily="18" charset="0"/>
              </a:rPr>
              <a:t>fotocelle</a:t>
            </a:r>
            <a:r>
              <a:rPr lang="it-IT" sz="2400" dirty="0" smtClean="0">
                <a:latin typeface="Garamond" pitchFamily="18" charset="0"/>
              </a:rPr>
              <a:t> ovviano a </a:t>
            </a:r>
            <a:r>
              <a:rPr lang="it-IT" sz="2400" dirty="0">
                <a:latin typeface="Garamond" pitchFamily="18" charset="0"/>
              </a:rPr>
              <a:t>questo fatto rivestendo il catodo con un sottile strato di un opportuno materiale che rende trascurabile la d.d.p.</a:t>
            </a:r>
            <a:r>
              <a:rPr lang="it-IT" sz="2400" dirty="0"/>
              <a:t> </a:t>
            </a:r>
            <a:r>
              <a:rPr lang="it-IT" sz="2400" dirty="0">
                <a:latin typeface="Garamond" pitchFamily="18" charset="0"/>
              </a:rPr>
              <a:t>di contatto senza alterare l’effetto fotoelettrico.</a:t>
            </a:r>
          </a:p>
        </p:txBody>
      </p:sp>
      <p:pic>
        <p:nvPicPr>
          <p:cNvPr id="58371" name="Picture 15" descr="C:\Documents and Settings\Giovanni\Documenti\Immagini\effetto fotoelettric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150" y="152400"/>
            <a:ext cx="486727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asellaDiTesto 3"/>
          <p:cNvSpPr txBox="1"/>
          <p:nvPr/>
        </p:nvSpPr>
        <p:spPr>
          <a:xfrm>
            <a:off x="209550" y="371475"/>
            <a:ext cx="3911600" cy="3046413"/>
          </a:xfrm>
          <a:prstGeom prst="rect">
            <a:avLst/>
          </a:prstGeom>
          <a:noFill/>
        </p:spPr>
        <p:txBody>
          <a:bodyPr>
            <a:spAutoFit/>
          </a:bodyPr>
          <a:lstStyle/>
          <a:p>
            <a:pPr>
              <a:defRPr/>
            </a:pPr>
            <a:r>
              <a:rPr lang="it-IT" sz="2400" dirty="0">
                <a:latin typeface="+mn-lt"/>
              </a:rPr>
              <a:t>Abbiamo visto che il materiale con lavoro di estrazione mag-giore si carica positivamente, mentre quello con lavoro di estrazione minore si carica negativamente. In una catena di diversi metalli contano solo i materiali terminali.</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01625" y="1217613"/>
            <a:ext cx="8334375" cy="5200650"/>
          </a:xfrm>
          <a:prstGeom prst="rect">
            <a:avLst/>
          </a:prstGeom>
          <a:noFill/>
          <a:ln>
            <a:noFill/>
          </a:ln>
          <a:effectLst/>
          <a:extLst>
            <a:ext uri="{909E8E84-426E-40DD-AFC4-6F175D3DCCD1}">
              <a14:hiddenFill xmlns:a14="http://schemas.microsoft.com/office/drawing/2010/main">
                <a:solidFill>
                  <a:schemeClr val="tx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200">
                <a:latin typeface="Garamond" pitchFamily="18" charset="0"/>
              </a:rPr>
              <a:t>L’ipotesi di Einstein dei quanti di luce ebbe una penetrazione molto lenta, all’inizio venne per lo più ignorata. </a:t>
            </a:r>
            <a:br>
              <a:rPr lang="it-IT" sz="2200">
                <a:latin typeface="Garamond" pitchFamily="18" charset="0"/>
              </a:rPr>
            </a:br>
            <a:r>
              <a:rPr lang="it-IT" sz="2200">
                <a:latin typeface="Garamond" pitchFamily="18" charset="0"/>
              </a:rPr>
              <a:t>Nel </a:t>
            </a:r>
            <a:r>
              <a:rPr lang="it-IT" sz="2200" b="1">
                <a:latin typeface="Garamond" pitchFamily="18" charset="0"/>
              </a:rPr>
              <a:t>1907</a:t>
            </a:r>
            <a:r>
              <a:rPr lang="it-IT" sz="2200">
                <a:latin typeface="Garamond" pitchFamily="18" charset="0"/>
              </a:rPr>
              <a:t> Einstein scrive </a:t>
            </a:r>
            <a:r>
              <a:rPr lang="it-IT" sz="2200" i="1">
                <a:latin typeface="Garamond" pitchFamily="18" charset="0"/>
              </a:rPr>
              <a:t>La teoria Planckiana della radiazione e la teoria dei calori specifici</a:t>
            </a:r>
            <a:r>
              <a:rPr lang="it-IT" sz="2200">
                <a:latin typeface="Garamond" pitchFamily="18" charset="0"/>
              </a:rPr>
              <a:t>, dove applica la quantizzazione per risolvere l’anomalia dei calori specifici dei solidi a basse temperature.</a:t>
            </a:r>
            <a:br>
              <a:rPr lang="it-IT" sz="2200">
                <a:latin typeface="Garamond" pitchFamily="18" charset="0"/>
              </a:rPr>
            </a:br>
            <a:r>
              <a:rPr lang="it-IT" sz="2200">
                <a:latin typeface="Garamond" pitchFamily="18" charset="0"/>
              </a:rPr>
              <a:t>Nel 1910 Nerst trova una prima verifica sperimentale delle previsioni di Einstein sui calori specifici alle basse temperature.</a:t>
            </a:r>
            <a:br>
              <a:rPr lang="it-IT" sz="2200">
                <a:latin typeface="Garamond" pitchFamily="18" charset="0"/>
              </a:rPr>
            </a:br>
            <a:r>
              <a:rPr lang="it-IT" sz="2200" b="1">
                <a:latin typeface="Garamond" pitchFamily="18" charset="0"/>
              </a:rPr>
              <a:t>Fra il 1914 e il 1916</a:t>
            </a:r>
            <a:r>
              <a:rPr lang="it-IT" sz="2200">
                <a:latin typeface="Garamond" pitchFamily="18" charset="0"/>
              </a:rPr>
              <a:t> R. Millikan effettuò le accurate misure viste precedentemente, con le quali verificò con precisione l’equazione di Einstein. </a:t>
            </a:r>
            <a:br>
              <a:rPr lang="it-IT" sz="2200">
                <a:latin typeface="Garamond" pitchFamily="18" charset="0"/>
              </a:rPr>
            </a:br>
            <a:r>
              <a:rPr lang="it-IT" sz="2200">
                <a:latin typeface="Garamond" pitchFamily="18" charset="0"/>
              </a:rPr>
              <a:t> Nel </a:t>
            </a:r>
            <a:r>
              <a:rPr lang="it-IT" sz="2200" b="1">
                <a:latin typeface="Garamond" pitchFamily="18" charset="0"/>
              </a:rPr>
              <a:t>1916</a:t>
            </a:r>
            <a:r>
              <a:rPr lang="it-IT" sz="2200">
                <a:latin typeface="Garamond" pitchFamily="18" charset="0"/>
              </a:rPr>
              <a:t> Einstein prevede che il quanto di luce debba avere una quantità di moto e quindi proprietà direzionali.</a:t>
            </a:r>
            <a:br>
              <a:rPr lang="it-IT" sz="2200">
                <a:latin typeface="Garamond" pitchFamily="18" charset="0"/>
              </a:rPr>
            </a:br>
            <a:r>
              <a:rPr lang="it-IT" sz="2200" b="1">
                <a:latin typeface="Garamond" pitchFamily="18" charset="0"/>
              </a:rPr>
              <a:t>1922-1923</a:t>
            </a:r>
            <a:r>
              <a:rPr lang="it-IT" sz="2200">
                <a:latin typeface="Garamond" pitchFamily="18" charset="0"/>
              </a:rPr>
              <a:t>: scoperta dell’effetto Compton, che conferma le proprietà direzionali del quanto di luce, e quindi la sua esistenza come entità dotata di energia e quantità di moto.</a:t>
            </a:r>
          </a:p>
        </p:txBody>
      </p:sp>
      <p:sp>
        <p:nvSpPr>
          <p:cNvPr id="59395" name="Rectangle 3"/>
          <p:cNvSpPr>
            <a:spLocks noGrp="1" noChangeArrowheads="1"/>
          </p:cNvSpPr>
          <p:nvPr>
            <p:ph type="title"/>
          </p:nvPr>
        </p:nvSpPr>
        <p:spPr>
          <a:xfrm>
            <a:off x="330200" y="228600"/>
            <a:ext cx="8483600" cy="952500"/>
          </a:xfrm>
        </p:spPr>
        <p:txBody>
          <a:bodyPr/>
          <a:lstStyle/>
          <a:p>
            <a:pPr algn="l" eaLnBrk="1" hangingPunct="1"/>
            <a:r>
              <a:rPr lang="it-IT" sz="4000" smtClean="0"/>
              <a:t>L’effetto fotoelettrico: sviluppi successivi</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01625" y="1138238"/>
            <a:ext cx="8332788" cy="5199062"/>
          </a:xfrm>
          <a:prstGeom prst="rect">
            <a:avLst/>
          </a:prstGeom>
          <a:noFill/>
          <a:ln>
            <a:noFill/>
          </a:ln>
          <a:effectLst/>
          <a:extLst>
            <a:ext uri="{909E8E84-426E-40DD-AFC4-6F175D3DCCD1}">
              <a14:hiddenFill xmlns:a14="http://schemas.microsoft.com/office/drawing/2010/main">
                <a:solidFill>
                  <a:schemeClr val="tx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200" b="1">
                <a:latin typeface="Garamond" pitchFamily="18" charset="0"/>
              </a:rPr>
              <a:t>1923</a:t>
            </a:r>
            <a:r>
              <a:rPr lang="it-IT" sz="2200">
                <a:latin typeface="Garamond" pitchFamily="18" charset="0"/>
              </a:rPr>
              <a:t>: Einstein riceve il Nobel “... </a:t>
            </a:r>
            <a:r>
              <a:rPr lang="it-IT" sz="2200">
                <a:solidFill>
                  <a:schemeClr val="accent2"/>
                </a:solidFill>
                <a:latin typeface="Garamond" pitchFamily="18" charset="0"/>
              </a:rPr>
              <a:t>Per i suoi contributi alla Fisica Teorica e in particolare per la scoperta delle leggi dell’effetto fotoelettrico</a:t>
            </a:r>
            <a:r>
              <a:rPr lang="it-IT" sz="2200">
                <a:latin typeface="Garamond" pitchFamily="18" charset="0"/>
              </a:rPr>
              <a:t>”</a:t>
            </a:r>
            <a:br>
              <a:rPr lang="it-IT" sz="2200">
                <a:latin typeface="Garamond" pitchFamily="18" charset="0"/>
              </a:rPr>
            </a:br>
            <a:r>
              <a:rPr lang="it-IT" sz="2200" b="1">
                <a:latin typeface="Garamond" pitchFamily="18" charset="0"/>
              </a:rPr>
              <a:t>1924</a:t>
            </a:r>
            <a:r>
              <a:rPr lang="it-IT" sz="2200">
                <a:latin typeface="Garamond" pitchFamily="18" charset="0"/>
              </a:rPr>
              <a:t>: Bohr, Kramers e Slater formulano una teoria alternativa, in cui per gli atti elementari non c’è possibilità di connessione causa-effetto e le leggi di conservazione non sono applicabili al singolo evento, ma valgono solo in media. Sempre nel 1924 De Broglie presenta la sua tesi di dottorato in cui ipotizza l’estensione della dualità onda-corpuscolo anche alle particelle materiali.</a:t>
            </a:r>
            <a:br>
              <a:rPr lang="it-IT" sz="2200">
                <a:latin typeface="Garamond" pitchFamily="18" charset="0"/>
              </a:rPr>
            </a:br>
            <a:r>
              <a:rPr lang="it-IT" sz="2200" b="1">
                <a:latin typeface="Garamond" pitchFamily="18" charset="0"/>
              </a:rPr>
              <a:t>1925</a:t>
            </a:r>
            <a:r>
              <a:rPr lang="it-IT" sz="2200">
                <a:latin typeface="Garamond" pitchFamily="18" charset="0"/>
              </a:rPr>
              <a:t>: misure accurate Bothe, Geiger, Compton e Simon verificano la simultaneità dalla diffusione Compton di elettrone e quanto di luce, chiudendo la strada alla teoria di Bohr, Kramers e Slater e confermando la teoria quantistica.</a:t>
            </a:r>
            <a:br>
              <a:rPr lang="it-IT" sz="2200">
                <a:latin typeface="Garamond" pitchFamily="18" charset="0"/>
              </a:rPr>
            </a:br>
            <a:r>
              <a:rPr lang="it-IT" sz="2200" b="1">
                <a:latin typeface="Garamond" pitchFamily="18" charset="0"/>
              </a:rPr>
              <a:t>1926</a:t>
            </a:r>
            <a:r>
              <a:rPr lang="it-IT" sz="2200">
                <a:latin typeface="Garamond" pitchFamily="18" charset="0"/>
              </a:rPr>
              <a:t>: il chimico statunitense G. Lewis propose il nome </a:t>
            </a:r>
            <a:r>
              <a:rPr lang="it-IT" sz="2200" i="1">
                <a:latin typeface="Garamond" pitchFamily="18" charset="0"/>
              </a:rPr>
              <a:t>fotone</a:t>
            </a:r>
            <a:r>
              <a:rPr lang="it-IT" sz="2200">
                <a:latin typeface="Garamond" pitchFamily="18" charset="0"/>
              </a:rPr>
              <a:t> per una entità di sua invenzione. Tuttavia il nome piacque e fu adottato nel 1927 al V congresso Solvay per il quanto di luce di Einstein.</a:t>
            </a:r>
          </a:p>
        </p:txBody>
      </p:sp>
      <p:sp>
        <p:nvSpPr>
          <p:cNvPr id="60419" name="Rectangle 3"/>
          <p:cNvSpPr>
            <a:spLocks noGrp="1" noChangeArrowheads="1"/>
          </p:cNvSpPr>
          <p:nvPr>
            <p:ph type="title"/>
          </p:nvPr>
        </p:nvSpPr>
        <p:spPr>
          <a:xfrm>
            <a:off x="330200" y="228600"/>
            <a:ext cx="8483600" cy="952500"/>
          </a:xfrm>
        </p:spPr>
        <p:txBody>
          <a:bodyPr/>
          <a:lstStyle/>
          <a:p>
            <a:pPr algn="l" eaLnBrk="1" hangingPunct="1"/>
            <a:r>
              <a:rPr lang="it-IT" sz="4000" smtClean="0"/>
              <a:t>L’effetto fotoelettrico: sviluppi successivi</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01625" y="1217613"/>
            <a:ext cx="8307388" cy="4864100"/>
          </a:xfrm>
          <a:prstGeom prst="rect">
            <a:avLst/>
          </a:prstGeom>
          <a:noFill/>
          <a:ln>
            <a:noFill/>
          </a:ln>
          <a:effectLst/>
          <a:extLst>
            <a:ext uri="{909E8E84-426E-40DD-AFC4-6F175D3DCCD1}">
              <a14:hiddenFill xmlns:a14="http://schemas.microsoft.com/office/drawing/2010/main">
                <a:solidFill>
                  <a:schemeClr val="tx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400">
                <a:latin typeface="Garamond" pitchFamily="18" charset="0"/>
              </a:rPr>
              <a:t>L’ipotesi di Einstain dei quanti di luce ebbe una penetrazione molto lenta, all’inizio venne per lo più ignorata. </a:t>
            </a:r>
            <a:br>
              <a:rPr lang="it-IT" sz="2400">
                <a:latin typeface="Garamond" pitchFamily="18" charset="0"/>
              </a:rPr>
            </a:br>
            <a:r>
              <a:rPr lang="it-IT" sz="2400">
                <a:latin typeface="Garamond" pitchFamily="18" charset="0"/>
              </a:rPr>
              <a:t>Nel 1907 Einstain scrive </a:t>
            </a:r>
            <a:r>
              <a:rPr lang="it-IT" sz="2400" i="1">
                <a:latin typeface="Garamond" pitchFamily="18" charset="0"/>
              </a:rPr>
              <a:t>La teoria Planckiana della radiazione e la teoria dei calori specifici</a:t>
            </a:r>
            <a:r>
              <a:rPr lang="it-IT" sz="2400">
                <a:latin typeface="Garamond" pitchFamily="18" charset="0"/>
              </a:rPr>
              <a:t>, dove applica la quantizzazione per risolvere l’anomalia dei calori specifici dei solidi a basse temperature.</a:t>
            </a:r>
            <a:br>
              <a:rPr lang="it-IT" sz="2400">
                <a:latin typeface="Garamond" pitchFamily="18" charset="0"/>
              </a:rPr>
            </a:br>
            <a:r>
              <a:rPr lang="it-IT" sz="2400">
                <a:latin typeface="Garamond" pitchFamily="18" charset="0"/>
              </a:rPr>
              <a:t>Nel 1909 presenta al congresso di Salisburgo la relazione </a:t>
            </a:r>
            <a:r>
              <a:rPr lang="it-IT" sz="2400" i="1">
                <a:latin typeface="Garamond" pitchFamily="18" charset="0"/>
              </a:rPr>
              <a:t>Sullo sviluppo dei nostri punti di vista concernenti la natura e la composizione della radiazione</a:t>
            </a:r>
            <a:r>
              <a:rPr lang="it-IT" sz="2400">
                <a:latin typeface="Garamond" pitchFamily="18" charset="0"/>
              </a:rPr>
              <a:t>, dove analizzando le fluttuazioni della radiazione di copro nero giunge ad un’espressione che mostra come le suddette fluttuazioni contengano due termini, uno interpretabile come campo e.m. e l’altro interpretabile come quanti di luce.</a:t>
            </a:r>
            <a:br>
              <a:rPr lang="it-IT" sz="2400">
                <a:latin typeface="Garamond" pitchFamily="18" charset="0"/>
              </a:rPr>
            </a:br>
            <a:r>
              <a:rPr lang="it-IT" sz="2400">
                <a:latin typeface="Garamond" pitchFamily="18" charset="0"/>
              </a:rPr>
              <a:t>Dal 1910 alcuni scienziati del calibro di Sommerfield, Nerst e Debye cominciano a considerare favorevolmente l’ipotesi dei quanti di luce.</a:t>
            </a:r>
          </a:p>
        </p:txBody>
      </p:sp>
      <p:sp>
        <p:nvSpPr>
          <p:cNvPr id="54275" name="Rectangle 3"/>
          <p:cNvSpPr>
            <a:spLocks noGrp="1" noChangeArrowheads="1"/>
          </p:cNvSpPr>
          <p:nvPr>
            <p:ph type="title"/>
          </p:nvPr>
        </p:nvSpPr>
        <p:spPr>
          <a:xfrm>
            <a:off x="330200" y="228600"/>
            <a:ext cx="8483600" cy="952500"/>
          </a:xfrm>
        </p:spPr>
        <p:txBody>
          <a:bodyPr/>
          <a:lstStyle/>
          <a:p>
            <a:pPr algn="l" eaLnBrk="1" hangingPunct="1"/>
            <a:r>
              <a:rPr lang="it-IT" sz="4000" smtClean="0"/>
              <a:t>L’effetto fotoelettrico: sviluppi successivi</a:t>
            </a:r>
          </a:p>
        </p:txBody>
      </p:sp>
    </p:spTree>
    <p:extLst>
      <p:ext uri="{BB962C8B-B14F-4D97-AF65-F5344CB8AC3E}">
        <p14:creationId xmlns:p14="http://schemas.microsoft.com/office/powerpoint/2010/main" val="331931899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01625" y="1217613"/>
            <a:ext cx="8523288" cy="5194300"/>
          </a:xfrm>
          <a:prstGeom prst="rect">
            <a:avLst/>
          </a:prstGeom>
          <a:noFill/>
          <a:ln>
            <a:noFill/>
          </a:ln>
          <a:effectLst/>
          <a:extLst>
            <a:ext uri="{909E8E84-426E-40DD-AFC4-6F175D3DCCD1}">
              <a14:hiddenFill xmlns:a14="http://schemas.microsoft.com/office/drawing/2010/main">
                <a:solidFill>
                  <a:schemeClr val="tx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200">
                <a:latin typeface="Garamond" pitchFamily="18" charset="0"/>
              </a:rPr>
              <a:t>Nel 1910 Nerst ottenne i primi risultati sperimentali sui calori specifici che confermavano la teoria di Einstain.</a:t>
            </a:r>
            <a:br>
              <a:rPr lang="it-IT" sz="2200">
                <a:latin typeface="Garamond" pitchFamily="18" charset="0"/>
              </a:rPr>
            </a:br>
            <a:r>
              <a:rPr lang="it-IT" sz="2200">
                <a:latin typeface="Garamond" pitchFamily="18" charset="0"/>
              </a:rPr>
              <a:t>Nel 1911 si svolse il primo congresso Solvay, con 18 partecipanti, in cui si discusse ampiamente della teoria dei quanti: alcuni erano ancora contrari o indifferenti. Di sicuro la concezione quantistica aveva iniziato a diffondersi, anche se nel 1913 Einstain venne raccomandato all’elezione all’accademia prussiana delle scienze da Planck, Warburg e Nerst con una lettera che recitava: “</a:t>
            </a:r>
            <a:r>
              <a:rPr lang="it-IT" sz="2200">
                <a:solidFill>
                  <a:schemeClr val="accent2"/>
                </a:solidFill>
                <a:latin typeface="Garamond" pitchFamily="18" charset="0"/>
              </a:rPr>
              <a:t>In conclusione, possiamo dire che sarebbe difficile trovare un problema, tra quelli di grande rilievo di cui la fisica moderna è così ricca, al quale Einstain non abbia dato un contributo importante. Che qualche volta egli con le sue concezioni abbia mancato il bersaglio, come per esempio nel caso della sua ipotesi dei quanti di luce, non può veramente costituire una grave imputazione contro di lui, perché è impossibile introdurre idee fondamentalmente nuove, anche nelle scienze più esatte, senza correre qualche rischio</a:t>
            </a:r>
            <a:r>
              <a:rPr lang="it-IT" sz="2200">
                <a:latin typeface="Garamond" pitchFamily="18" charset="0"/>
              </a:rPr>
              <a:t>”.</a:t>
            </a:r>
          </a:p>
        </p:txBody>
      </p:sp>
      <p:sp>
        <p:nvSpPr>
          <p:cNvPr id="55299" name="Rectangle 3"/>
          <p:cNvSpPr>
            <a:spLocks noGrp="1" noChangeArrowheads="1"/>
          </p:cNvSpPr>
          <p:nvPr>
            <p:ph type="title"/>
          </p:nvPr>
        </p:nvSpPr>
        <p:spPr>
          <a:xfrm>
            <a:off x="330200" y="228600"/>
            <a:ext cx="8483600" cy="952500"/>
          </a:xfrm>
        </p:spPr>
        <p:txBody>
          <a:bodyPr/>
          <a:lstStyle/>
          <a:p>
            <a:pPr algn="l" eaLnBrk="1" hangingPunct="1"/>
            <a:r>
              <a:rPr lang="it-IT" sz="4000" smtClean="0"/>
              <a:t>L’effetto fotoelettrico: sviluppi successivi</a:t>
            </a:r>
          </a:p>
        </p:txBody>
      </p:sp>
    </p:spTree>
    <p:extLst>
      <p:ext uri="{BB962C8B-B14F-4D97-AF65-F5344CB8AC3E}">
        <p14:creationId xmlns:p14="http://schemas.microsoft.com/office/powerpoint/2010/main" val="85043169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457200" y="1600200"/>
            <a:ext cx="8229600" cy="4700588"/>
          </a:xfrm>
        </p:spPr>
        <p:txBody>
          <a:bodyPr/>
          <a:lstStyle/>
          <a:p>
            <a:pPr eaLnBrk="1" hangingPunct="1">
              <a:lnSpc>
                <a:spcPct val="90000"/>
              </a:lnSpc>
            </a:pPr>
            <a:r>
              <a:rPr lang="it-IT" sz="2800" smtClean="0"/>
              <a:t>Le equazioni di Maxwell non sono invarianti per trasformazioni di Galileo (es. la forza di Lorentz)</a:t>
            </a:r>
          </a:p>
          <a:p>
            <a:pPr eaLnBrk="1" hangingPunct="1">
              <a:lnSpc>
                <a:spcPct val="90000"/>
              </a:lnSpc>
            </a:pPr>
            <a:r>
              <a:rPr lang="it-IT" sz="2800" smtClean="0"/>
              <a:t>La velocità della luce nel vuoto, calcolata a partire dalle equazioni di Maxwell è costante, 		. Quindi la luce emessa da una sorgente in moto rispetto all’etere avrebbe la stessa velocità di una ferma, violando la relatività  galileiana.</a:t>
            </a:r>
          </a:p>
          <a:p>
            <a:pPr eaLnBrk="1" hangingPunct="1">
              <a:lnSpc>
                <a:spcPct val="90000"/>
              </a:lnSpc>
            </a:pPr>
            <a:r>
              <a:rPr lang="it-IT" sz="2800" smtClean="0"/>
              <a:t>Gli spettri a righe sono inspiegabili, come pure la forma della funzione universale di emissione del corpo nero</a:t>
            </a:r>
          </a:p>
          <a:p>
            <a:pPr eaLnBrk="1" hangingPunct="1">
              <a:lnSpc>
                <a:spcPct val="90000"/>
              </a:lnSpc>
            </a:pPr>
            <a:r>
              <a:rPr lang="it-IT" sz="2800" smtClean="0"/>
              <a:t>Inspiegabile anomalia dei calori specifici dei solidi a basse temperature.</a:t>
            </a:r>
          </a:p>
        </p:txBody>
      </p:sp>
      <p:sp>
        <p:nvSpPr>
          <p:cNvPr id="7171" name="Rectangle 2"/>
          <p:cNvSpPr>
            <a:spLocks noGrp="1" noChangeArrowheads="1"/>
          </p:cNvSpPr>
          <p:nvPr>
            <p:ph type="title"/>
          </p:nvPr>
        </p:nvSpPr>
        <p:spPr/>
        <p:txBody>
          <a:bodyPr/>
          <a:lstStyle/>
          <a:p>
            <a:pPr eaLnBrk="1" hangingPunct="1"/>
            <a:r>
              <a:rPr lang="it-IT" sz="4000" smtClean="0"/>
              <a:t>Principali problemi aperti alla fine dell’800</a:t>
            </a:r>
          </a:p>
        </p:txBody>
      </p:sp>
      <p:graphicFrame>
        <p:nvGraphicFramePr>
          <p:cNvPr id="7172" name="Object 4"/>
          <p:cNvGraphicFramePr>
            <a:graphicFrameLocks noChangeAspect="1"/>
          </p:cNvGraphicFramePr>
          <p:nvPr/>
        </p:nvGraphicFramePr>
        <p:xfrm>
          <a:off x="5516563" y="2816225"/>
          <a:ext cx="1184275" cy="546100"/>
        </p:xfrm>
        <a:graphic>
          <a:graphicData uri="http://schemas.openxmlformats.org/presentationml/2006/ole">
            <mc:AlternateContent xmlns:mc="http://schemas.openxmlformats.org/markup-compatibility/2006">
              <mc:Choice xmlns:v="urn:schemas-microsoft-com:vml" Requires="v">
                <p:oleObj spid="_x0000_s7175" name="Equation" r:id="rId3" imgW="825500" imgH="381000" progId="Equation.DSMT4">
                  <p:embed/>
                </p:oleObj>
              </mc:Choice>
              <mc:Fallback>
                <p:oleObj name="Equation" r:id="rId3" imgW="825500" imgH="38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563" y="2816225"/>
                        <a:ext cx="118427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403225" y="1217613"/>
            <a:ext cx="8421688" cy="5194300"/>
          </a:xfrm>
          <a:prstGeom prst="rect">
            <a:avLst/>
          </a:prstGeom>
          <a:noFill/>
          <a:ln>
            <a:noFill/>
          </a:ln>
          <a:effectLst/>
          <a:extLst>
            <a:ext uri="{909E8E84-426E-40DD-AFC4-6F175D3DCCD1}">
              <a14:hiddenFill xmlns:a14="http://schemas.microsoft.com/office/drawing/2010/main">
                <a:solidFill>
                  <a:schemeClr val="tx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200">
                <a:latin typeface="Garamond" pitchFamily="18" charset="0"/>
              </a:rPr>
              <a:t>Fra il 1914 e il 1916 R. Millikan effettuò le accurate misure viste precedentemente, con le quali verificò con precisione l’equazione di Einstain. I risultati delle precise misure di Millikan avrebbero potuto portare a una maggiore accettazione dell’ipotesi dei quanti di luce e dell’esistenza di aspetti sia corpuscolari sia ondulatori, ma non fu così. Continuava a persistere un atteggiamento di scetticismo nei confronti del concetto introdotto da Einstain e si erano moltiplicati i tentativi di trovare altre spiegazioni dell’effetto fotoelettrico che salvassero le equazioni di Maxwell, che spiegavano benissimo l’interferenza e la diffrazione.</a:t>
            </a:r>
            <a:br>
              <a:rPr lang="it-IT" sz="2200">
                <a:latin typeface="Garamond" pitchFamily="18" charset="0"/>
              </a:rPr>
            </a:br>
            <a:r>
              <a:rPr lang="it-IT" sz="2200">
                <a:latin typeface="Garamond" pitchFamily="18" charset="0"/>
              </a:rPr>
              <a:t>Nell’articolo </a:t>
            </a:r>
            <a:r>
              <a:rPr lang="it-IT" sz="2200" i="1">
                <a:latin typeface="Garamond" pitchFamily="18" charset="0"/>
              </a:rPr>
              <a:t>Una determinazione fotoelettrica diretta della h di Planck</a:t>
            </a:r>
            <a:r>
              <a:rPr lang="it-IT" sz="2200">
                <a:latin typeface="Garamond" pitchFamily="18" charset="0"/>
              </a:rPr>
              <a:t> Millikan scriveva: </a:t>
            </a:r>
            <a:r>
              <a:rPr lang="it-IT" sz="2200">
                <a:solidFill>
                  <a:schemeClr val="accent2"/>
                </a:solidFill>
                <a:latin typeface="Garamond" pitchFamily="18" charset="0"/>
              </a:rPr>
              <a:t>“... La sorprendente situazione che questi fatti siano stati correttamente ed esattamente predetti ... da una forma di teoria dei quanti che ora è stata piuttosto generalmente abbandonata</a:t>
            </a:r>
            <a:r>
              <a:rPr lang="it-IT" sz="2200">
                <a:latin typeface="Garamond" pitchFamily="18" charset="0"/>
              </a:rPr>
              <a:t>”. Millikan rifiutò per anni di riconoscere la validità della teoria che le sue stesse misure avevano verificato. Nella sua Nobel Lecture del 1924</a:t>
            </a:r>
          </a:p>
        </p:txBody>
      </p:sp>
      <p:sp>
        <p:nvSpPr>
          <p:cNvPr id="56323" name="Rectangle 3"/>
          <p:cNvSpPr>
            <a:spLocks noGrp="1" noChangeArrowheads="1"/>
          </p:cNvSpPr>
          <p:nvPr>
            <p:ph type="title"/>
          </p:nvPr>
        </p:nvSpPr>
        <p:spPr>
          <a:xfrm>
            <a:off x="330200" y="228600"/>
            <a:ext cx="8483600" cy="952500"/>
          </a:xfrm>
        </p:spPr>
        <p:txBody>
          <a:bodyPr/>
          <a:lstStyle/>
          <a:p>
            <a:pPr algn="l" eaLnBrk="1" hangingPunct="1"/>
            <a:r>
              <a:rPr lang="it-IT" smtClean="0"/>
              <a:t>L’effetto fotoelettrico: le conferme</a:t>
            </a:r>
          </a:p>
        </p:txBody>
      </p:sp>
    </p:spTree>
    <p:extLst>
      <p:ext uri="{BB962C8B-B14F-4D97-AF65-F5344CB8AC3E}">
        <p14:creationId xmlns:p14="http://schemas.microsoft.com/office/powerpoint/2010/main" val="338924043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03225" y="1217613"/>
            <a:ext cx="8421688" cy="4800600"/>
          </a:xfrm>
          <a:prstGeom prst="rect">
            <a:avLst/>
          </a:prstGeom>
          <a:noFill/>
          <a:ln>
            <a:noFill/>
          </a:ln>
          <a:effectLst/>
          <a:extLst>
            <a:ext uri="{909E8E84-426E-40DD-AFC4-6F175D3DCCD1}">
              <a14:hiddenFill xmlns:a14="http://schemas.microsoft.com/office/drawing/2010/main">
                <a:solidFill>
                  <a:schemeClr val="tx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200">
                <a:latin typeface="Garamond" pitchFamily="18" charset="0"/>
              </a:rPr>
              <a:t>Millikan rifiutò per anni di riconoscere la validità della teoria che le sue stesse misure avevano verificato. Nella sua </a:t>
            </a:r>
            <a:r>
              <a:rPr lang="it-IT" sz="2200" i="1">
                <a:latin typeface="Garamond" pitchFamily="18" charset="0"/>
              </a:rPr>
              <a:t>Nobel Lecture</a:t>
            </a:r>
            <a:r>
              <a:rPr lang="it-IT" sz="2200">
                <a:latin typeface="Garamond" pitchFamily="18" charset="0"/>
              </a:rPr>
              <a:t> del 1924 diceva ancora: “</a:t>
            </a:r>
            <a:r>
              <a:rPr lang="it-IT" sz="2200">
                <a:solidFill>
                  <a:schemeClr val="accent2"/>
                </a:solidFill>
                <a:latin typeface="Garamond" pitchFamily="18" charset="0"/>
              </a:rPr>
              <a:t>Si può dire senza esitazione che non soltanto l’equazione di Einstain sta avendo un successo straordinario, ma anche la sua concezione. Però, finché essa non spiegherà i fatti dell’interferenza ... dobbiamo trattenerci dal dare il nostro pieno assenso</a:t>
            </a:r>
            <a:r>
              <a:rPr lang="it-IT" sz="2200">
                <a:latin typeface="Garamond" pitchFamily="18" charset="0"/>
              </a:rPr>
              <a:t>”.</a:t>
            </a:r>
            <a:br>
              <a:rPr lang="it-IT" sz="2200">
                <a:latin typeface="Garamond" pitchFamily="18" charset="0"/>
              </a:rPr>
            </a:br>
            <a:r>
              <a:rPr lang="it-IT" sz="2200">
                <a:latin typeface="Garamond" pitchFamily="18" charset="0"/>
              </a:rPr>
              <a:t>Nel 1916 Einstain tornò sull’argomento dei quanti di luce, scrivendo il lavoro </a:t>
            </a:r>
            <a:r>
              <a:rPr lang="it-IT" sz="2200" i="1">
                <a:latin typeface="Garamond" pitchFamily="18" charset="0"/>
              </a:rPr>
              <a:t>Sulla teoria quantistica della radiazione</a:t>
            </a:r>
            <a:r>
              <a:rPr lang="it-IT" sz="2200">
                <a:latin typeface="Garamond" pitchFamily="18" charset="0"/>
              </a:rPr>
              <a:t>. Nel lavoro Einstain individuava le leggi che determinavano le probabilità di transizione fra due stati di un atomo o molecola quando interagivano con la radiazione. In questa occasione Einstain suggerì la possibilità di indagare sul trasferimento della quantità di moto e quindi sulla direzionalità del processo di fotoemissione. La conclusione a cui giunse fu che per la teoria quantistica ad ogni atto elementare è associato il trasferimento di una quantità di moto </a:t>
            </a:r>
            <a:r>
              <a:rPr lang="it-IT" sz="2200" i="1">
                <a:latin typeface="Garamond" pitchFamily="18" charset="0"/>
              </a:rPr>
              <a:t>p=hv/</a:t>
            </a:r>
            <a:r>
              <a:rPr lang="it-IT" sz="2200">
                <a:latin typeface="Garamond" pitchFamily="18" charset="0"/>
              </a:rPr>
              <a:t>c. Ora dal punto di vista teorico l’analogia quanti di luce-particelle era completa.</a:t>
            </a:r>
          </a:p>
        </p:txBody>
      </p:sp>
      <p:sp>
        <p:nvSpPr>
          <p:cNvPr id="57347" name="Rectangle 3"/>
          <p:cNvSpPr>
            <a:spLocks noGrp="1" noChangeArrowheads="1"/>
          </p:cNvSpPr>
          <p:nvPr>
            <p:ph type="title"/>
          </p:nvPr>
        </p:nvSpPr>
        <p:spPr>
          <a:xfrm>
            <a:off x="330200" y="228600"/>
            <a:ext cx="8483600" cy="952500"/>
          </a:xfrm>
        </p:spPr>
        <p:txBody>
          <a:bodyPr/>
          <a:lstStyle/>
          <a:p>
            <a:pPr algn="l" eaLnBrk="1" hangingPunct="1"/>
            <a:r>
              <a:rPr lang="it-IT" smtClean="0"/>
              <a:t>L’effetto fotoelettrico: le conferme</a:t>
            </a:r>
          </a:p>
        </p:txBody>
      </p:sp>
    </p:spTree>
    <p:extLst>
      <p:ext uri="{BB962C8B-B14F-4D97-AF65-F5344CB8AC3E}">
        <p14:creationId xmlns:p14="http://schemas.microsoft.com/office/powerpoint/2010/main" val="373660816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403225" y="1217613"/>
            <a:ext cx="8421688" cy="4800600"/>
          </a:xfrm>
          <a:prstGeom prst="rect">
            <a:avLst/>
          </a:prstGeom>
          <a:noFill/>
          <a:ln>
            <a:noFill/>
          </a:ln>
          <a:effectLst/>
          <a:extLst>
            <a:ext uri="{909E8E84-426E-40DD-AFC4-6F175D3DCCD1}">
              <a14:hiddenFill xmlns:a14="http://schemas.microsoft.com/office/drawing/2010/main">
                <a:solidFill>
                  <a:schemeClr val="tx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200">
                <a:latin typeface="Garamond" pitchFamily="18" charset="0"/>
              </a:rPr>
              <a:t>Nel 1923 Compton pubblico l’articolo Una teoria quantistica della diffusione dei raggi X da parte di elementi leggeri. </a:t>
            </a:r>
          </a:p>
        </p:txBody>
      </p:sp>
      <p:sp>
        <p:nvSpPr>
          <p:cNvPr id="58371" name="Rectangle 3"/>
          <p:cNvSpPr>
            <a:spLocks noGrp="1" noChangeArrowheads="1"/>
          </p:cNvSpPr>
          <p:nvPr>
            <p:ph type="title"/>
          </p:nvPr>
        </p:nvSpPr>
        <p:spPr>
          <a:xfrm>
            <a:off x="330200" y="228600"/>
            <a:ext cx="8483600" cy="952500"/>
          </a:xfrm>
        </p:spPr>
        <p:txBody>
          <a:bodyPr/>
          <a:lstStyle/>
          <a:p>
            <a:pPr algn="l" eaLnBrk="1" hangingPunct="1"/>
            <a:r>
              <a:rPr lang="it-IT" smtClean="0"/>
              <a:t>L’effetto fotoelettrico: le conferme</a:t>
            </a:r>
          </a:p>
        </p:txBody>
      </p:sp>
    </p:spTree>
    <p:extLst>
      <p:ext uri="{BB962C8B-B14F-4D97-AF65-F5344CB8AC3E}">
        <p14:creationId xmlns:p14="http://schemas.microsoft.com/office/powerpoint/2010/main" val="279285372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it-IT" sz="4000" smtClean="0"/>
              <a:t>Storia dell’effetto fotoelettrico: antefatto</a:t>
            </a:r>
          </a:p>
        </p:txBody>
      </p:sp>
      <p:sp>
        <p:nvSpPr>
          <p:cNvPr id="8195" name="Rectangle 3"/>
          <p:cNvSpPr>
            <a:spLocks noGrp="1" noChangeArrowheads="1"/>
          </p:cNvSpPr>
          <p:nvPr>
            <p:ph type="body" sz="half" idx="1"/>
          </p:nvPr>
        </p:nvSpPr>
        <p:spPr/>
        <p:txBody>
          <a:bodyPr/>
          <a:lstStyle/>
          <a:p>
            <a:pPr eaLnBrk="1" hangingPunct="1">
              <a:lnSpc>
                <a:spcPct val="80000"/>
              </a:lnSpc>
            </a:pPr>
            <a:r>
              <a:rPr lang="it-IT" sz="2000" smtClean="0"/>
              <a:t>Nel 1816 Joseph Nicéphore Niépce fece la prima “fotografia” utilizzando cloruro di argento. Il procedimento venne portato a maturazione da L. J. M. Daguerre nel 1839.</a:t>
            </a:r>
          </a:p>
          <a:p>
            <a:pPr eaLnBrk="1" hangingPunct="1">
              <a:lnSpc>
                <a:spcPct val="80000"/>
              </a:lnSpc>
            </a:pPr>
            <a:r>
              <a:rPr lang="it-IT" sz="2000" smtClean="0"/>
              <a:t>Antoine César Becquerel (nonno del famoso Henry) scopre l’effetto termoelettrico nel 1823 e l’effetto fotovoltaico nel 1839 lavorando con suo figlio Alexandre  Edmond, durante alcuni esperimenti con delle celle elettrolitiche. Osservarono il formarsi di una d.d.p. fra due elettrodi identici di platino, uno illuminato e l’altro al buio. </a:t>
            </a:r>
          </a:p>
        </p:txBody>
      </p:sp>
      <p:pic>
        <p:nvPicPr>
          <p:cNvPr id="8196" name="Picture 7" descr="200px-Antoine_Becquerel"/>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148263" y="4000500"/>
            <a:ext cx="1481137" cy="2157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7" name="Text Box 6"/>
          <p:cNvSpPr txBox="1">
            <a:spLocks noChangeArrowheads="1"/>
          </p:cNvSpPr>
          <p:nvPr/>
        </p:nvSpPr>
        <p:spPr bwMode="auto">
          <a:xfrm>
            <a:off x="4991100" y="6103938"/>
            <a:ext cx="3875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1600">
                <a:latin typeface="Garamond" pitchFamily="18" charset="0"/>
              </a:rPr>
              <a:t>Antoine César e Alexandre Edmond Becquerel</a:t>
            </a:r>
          </a:p>
        </p:txBody>
      </p:sp>
      <p:pic>
        <p:nvPicPr>
          <p:cNvPr id="8198" name="Picture 9" descr="a e becquerel 1_g"/>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723063" y="3975100"/>
            <a:ext cx="1930400" cy="2187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9" name="Picture 12" descr="Joseph_Nicéphore_Niép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4613" y="1425575"/>
            <a:ext cx="1774825"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13" descr="200px-Louis_Daguer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1188" y="1417638"/>
            <a:ext cx="17526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Text Box 14"/>
          <p:cNvSpPr txBox="1">
            <a:spLocks noChangeArrowheads="1"/>
          </p:cNvSpPr>
          <p:nvPr/>
        </p:nvSpPr>
        <p:spPr bwMode="auto">
          <a:xfrm>
            <a:off x="5546725" y="3567113"/>
            <a:ext cx="2719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1600">
                <a:latin typeface="Garamond" pitchFamily="18" charset="0"/>
              </a:rPr>
              <a:t>J. N. Niepce e L. J. M. Daguerre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31813" y="1779588"/>
            <a:ext cx="394017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800">
                <a:latin typeface="Garamond" pitchFamily="18" charset="0"/>
              </a:rPr>
              <a:t>Nel 1887</a:t>
            </a:r>
            <a:r>
              <a:rPr lang="it-IT" sz="2800" b="1">
                <a:latin typeface="Garamond" pitchFamily="18" charset="0"/>
              </a:rPr>
              <a:t> Heinrich Hertz</a:t>
            </a:r>
            <a:r>
              <a:rPr lang="it-IT" sz="2800">
                <a:latin typeface="Garamond" pitchFamily="18" charset="0"/>
              </a:rPr>
              <a:t>, mentre lavorava per dimostrare le proprietà ottiche delle onde elettromagnetiche, scoprì che la luce ultravioletta favoriva lo scoccare delle scintille nei suoi rilevatori.</a:t>
            </a:r>
          </a:p>
        </p:txBody>
      </p:sp>
      <p:sp>
        <p:nvSpPr>
          <p:cNvPr id="9219" name="Rectangle 7"/>
          <p:cNvSpPr>
            <a:spLocks noGrp="1" noChangeArrowheads="1"/>
          </p:cNvSpPr>
          <p:nvPr>
            <p:ph type="title"/>
          </p:nvPr>
        </p:nvSpPr>
        <p:spPr>
          <a:xfrm>
            <a:off x="457200" y="274638"/>
            <a:ext cx="6226175" cy="1143000"/>
          </a:xfrm>
        </p:spPr>
        <p:txBody>
          <a:bodyPr/>
          <a:lstStyle/>
          <a:p>
            <a:pPr algn="l" eaLnBrk="1" hangingPunct="1"/>
            <a:r>
              <a:rPr lang="it-IT" sz="4000" smtClean="0"/>
              <a:t>Storia dell’effetto fotoelettrico: la scoperta</a:t>
            </a:r>
          </a:p>
        </p:txBody>
      </p:sp>
      <p:pic>
        <p:nvPicPr>
          <p:cNvPr id="9220" name="Picture 9" descr="IMGg_000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343525" y="1952625"/>
            <a:ext cx="2641600" cy="320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57188" y="1282700"/>
            <a:ext cx="5100637"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sz="2000" b="1">
                <a:latin typeface="Garamond" pitchFamily="18" charset="0"/>
              </a:rPr>
              <a:t>Hertz</a:t>
            </a:r>
            <a:r>
              <a:rPr lang="it-IT" sz="2000">
                <a:latin typeface="Garamond" pitchFamily="18" charset="0"/>
              </a:rPr>
              <a:t> riferisce: “in modo occasionale racchiusi la scintilla del ricevitore in una scatola scura in modo da osservarla più facilmente, e così osservai che la lunghezza massima della scintilla diveniva più piccola rispetto a prima. Rimuovendo successivamente le varie pareti della scatola, vidi che l’unica parete che causava questo strano effetto era quella che schermava la scintilla del ricevitore da quella del trasmettitore. </a:t>
            </a:r>
            <a:br>
              <a:rPr lang="it-IT" sz="2000">
                <a:latin typeface="Garamond" pitchFamily="18" charset="0"/>
              </a:rPr>
            </a:br>
            <a:r>
              <a:rPr lang="it-IT" sz="2000">
                <a:latin typeface="Garamond" pitchFamily="18" charset="0"/>
              </a:rPr>
              <a:t>Tale parete mostrava questo strano effetto non solo quando era nelle immediate vicinanze della scintilla del ricevitore, ma anche quando essa era posta tra il trasmettitore e il ricevitore a grande distanza dallo stesso ricevitore. Un fenomeno così notevole richiedeva una ulteriore indagine”.</a:t>
            </a:r>
          </a:p>
        </p:txBody>
      </p:sp>
      <p:sp>
        <p:nvSpPr>
          <p:cNvPr id="10243" name="Rectangle 3"/>
          <p:cNvSpPr>
            <a:spLocks noGrp="1" noChangeArrowheads="1"/>
          </p:cNvSpPr>
          <p:nvPr>
            <p:ph type="title"/>
          </p:nvPr>
        </p:nvSpPr>
        <p:spPr>
          <a:xfrm>
            <a:off x="457200" y="274638"/>
            <a:ext cx="8269288" cy="1143000"/>
          </a:xfrm>
        </p:spPr>
        <p:txBody>
          <a:bodyPr/>
          <a:lstStyle/>
          <a:p>
            <a:pPr algn="l" eaLnBrk="1" hangingPunct="1"/>
            <a:r>
              <a:rPr lang="it-IT" sz="3600" smtClean="0"/>
              <a:t>Storia dell’effetto fotoelettrico: la scoperta</a:t>
            </a:r>
          </a:p>
        </p:txBody>
      </p:sp>
      <p:pic>
        <p:nvPicPr>
          <p:cNvPr id="10244" name="Picture 4" descr="IMGg_0001"/>
          <p:cNvPicPr>
            <a:picLocks noGrp="1" noChangeAspect="1" noChangeArrowheads="1"/>
          </p:cNvPicPr>
          <p:nvPr>
            <p:ph sz="half" idx="2"/>
          </p:nvPr>
        </p:nvPicPr>
        <p:blipFill>
          <a:blip r:embed="rId2">
            <a:lum contrast="18000"/>
            <a:extLst>
              <a:ext uri="{28A0092B-C50C-407E-A947-70E740481C1C}">
                <a14:useLocalDpi xmlns:a14="http://schemas.microsoft.com/office/drawing/2010/main" val="0"/>
              </a:ext>
            </a:extLst>
          </a:blip>
          <a:srcRect/>
          <a:stretch>
            <a:fillRect/>
          </a:stretch>
        </p:blipFill>
        <p:spPr>
          <a:xfrm>
            <a:off x="5421313" y="1873250"/>
            <a:ext cx="3589337" cy="310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4417</TotalTime>
  <Words>4261</Words>
  <Application>Microsoft Office PowerPoint</Application>
  <PresentationFormat>Presentazione su schermo (4:3)</PresentationFormat>
  <Paragraphs>316</Paragraphs>
  <Slides>62</Slides>
  <Notes>1</Notes>
  <HiddenSlides>5</HiddenSlides>
  <MMClips>0</MMClips>
  <ScaleCrop>false</ScaleCrop>
  <HeadingPairs>
    <vt:vector size="6" baseType="variant">
      <vt:variant>
        <vt:lpstr>Tema</vt:lpstr>
      </vt:variant>
      <vt:variant>
        <vt:i4>1</vt:i4>
      </vt:variant>
      <vt:variant>
        <vt:lpstr>Server OLE incorporati</vt:lpstr>
      </vt:variant>
      <vt:variant>
        <vt:i4>2</vt:i4>
      </vt:variant>
      <vt:variant>
        <vt:lpstr>Titoli diapositive</vt:lpstr>
      </vt:variant>
      <vt:variant>
        <vt:i4>62</vt:i4>
      </vt:variant>
    </vt:vector>
  </HeadingPairs>
  <TitlesOfParts>
    <vt:vector size="65" baseType="lpstr">
      <vt:lpstr>Struttura predefinita</vt:lpstr>
      <vt:lpstr>Equation</vt:lpstr>
      <vt:lpstr>Fotografia di Photo Editor</vt:lpstr>
      <vt:lpstr>a cura del dott. Giovanni Casini Laboratorio di Didattica della Fisica e della Matematica </vt:lpstr>
      <vt:lpstr>Il contesto storico alla fine dell’800</vt:lpstr>
      <vt:lpstr>Il contesto storico alla fine dell’800</vt:lpstr>
      <vt:lpstr>Il contesto storico alla fine dell’800</vt:lpstr>
      <vt:lpstr>Anno 1895</vt:lpstr>
      <vt:lpstr>Principali problemi aperti alla fine dell’800</vt:lpstr>
      <vt:lpstr>Storia dell’effetto fotoelettrico: antefatto</vt:lpstr>
      <vt:lpstr>Storia dell’effetto fotoelettrico: la scoperta</vt:lpstr>
      <vt:lpstr>Storia dell’effetto fotoelettrico: la scoperta</vt:lpstr>
      <vt:lpstr>Storia dell’effetto fotoelettrico: la scoperta</vt:lpstr>
      <vt:lpstr>Storia dell’effetto fotoelettrico: la scoperta</vt:lpstr>
      <vt:lpstr>L’effetto fotoelettrico: 1888</vt:lpstr>
      <vt:lpstr>L’effetto fotoelettrico: 1888</vt:lpstr>
      <vt:lpstr>L’esperimento di Hallwachs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L’effetto fotoelettrico: 1899-1902</vt:lpstr>
      <vt:lpstr>L’esperimento di Lenard</vt:lpstr>
      <vt:lpstr>L’esperimento di Lenard</vt:lpstr>
      <vt:lpstr>Presentazione standard di PowerPoint</vt:lpstr>
      <vt:lpstr>Misura di h</vt:lpstr>
      <vt:lpstr>Misura di h</vt:lpstr>
      <vt:lpstr>Misura di h</vt:lpstr>
      <vt:lpstr>Misura di h</vt:lpstr>
      <vt:lpstr>L’esperienza di Lenard</vt:lpstr>
      <vt:lpstr>Presentazione standard di PowerPoint</vt:lpstr>
      <vt:lpstr>Presentazione standard di PowerPoint</vt:lpstr>
      <vt:lpstr>Presentazione standard di PowerPoint</vt:lpstr>
      <vt:lpstr>L’effetto fotoelettrico: 1905</vt:lpstr>
      <vt:lpstr>Il corpo nero: tre formule a confronto</vt:lpstr>
      <vt:lpstr>L’effetto fotoelettrico: 1905</vt:lpstr>
      <vt:lpstr>L’effetto fotoelettrico: 1905</vt:lpstr>
      <vt:lpstr>L’effetto fotoelettrico: 1905</vt:lpstr>
      <vt:lpstr>L’effetto fotoelettrico: 1905</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La misura della costante di Planck</vt:lpstr>
      <vt:lpstr>Apparato sperimentale per la misura di h</vt:lpstr>
      <vt:lpstr>Misura di h: il circuito elettrico</vt:lpstr>
      <vt:lpstr>La misura di h: le misure</vt:lpstr>
      <vt:lpstr>Presentazione standard di PowerPoint</vt:lpstr>
      <vt:lpstr>Presentazione standard di PowerPoint</vt:lpstr>
      <vt:lpstr>Presentazione standard di PowerPoint</vt:lpstr>
      <vt:lpstr>Presentazione standard di PowerPoint</vt:lpstr>
      <vt:lpstr>L’effetto fotoelettrico: sviluppi successivi</vt:lpstr>
      <vt:lpstr>L’effetto fotoelettrico: sviluppi successivi</vt:lpstr>
      <vt:lpstr>L’effetto fotoelettrico: sviluppi successivi</vt:lpstr>
      <vt:lpstr>L’effetto fotoelettrico: sviluppi successivi</vt:lpstr>
      <vt:lpstr>L’effetto fotoelettrico: le conferme</vt:lpstr>
      <vt:lpstr>L’effetto fotoelettrico: le conferme</vt:lpstr>
      <vt:lpstr>L’effetto fotoelettrico: le conferme</vt:lpstr>
    </vt:vector>
  </TitlesOfParts>
  <Company>Dip.Fisica - Tor Vergata - Roma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 Casini</dc:creator>
  <cp:lastModifiedBy>G. Casini</cp:lastModifiedBy>
  <cp:revision>217</cp:revision>
  <dcterms:created xsi:type="dcterms:W3CDTF">2008-03-18T09:04:14Z</dcterms:created>
  <dcterms:modified xsi:type="dcterms:W3CDTF">2013-02-08T09:05:47Z</dcterms:modified>
</cp:coreProperties>
</file>