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09/03/2019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09/03/2019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09/03/2019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09/03/2019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09/03/2019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09/03/2019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09/03/2019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09/03/2019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09/03/2019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09/03/2019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09/03/2019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09/03/2019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ultati immagini per MOTO browniano"/>
          <p:cNvPicPr>
            <a:picLocks noChangeAspect="1" noChangeArrowheads="1"/>
          </p:cNvPicPr>
          <p:nvPr/>
        </p:nvPicPr>
        <p:blipFill>
          <a:blip r:embed="rId2" cstate="print"/>
          <a:srcRect l="17411" r="1241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 smtClean="0">
                <a:latin typeface="Arial Black" pitchFamily="34" charset="0"/>
              </a:rPr>
              <a:t>IL MOTO BROWNIANO</a:t>
            </a:r>
            <a:endParaRPr lang="it-IT" b="1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Risultati immagini per moto browniano"/>
          <p:cNvPicPr>
            <a:picLocks noChangeAspect="1" noChangeArrowheads="1"/>
          </p:cNvPicPr>
          <p:nvPr/>
        </p:nvPicPr>
        <p:blipFill>
          <a:blip r:embed="rId2" cstate="print">
            <a:lum bright="33000"/>
          </a:blip>
          <a:srcRect/>
          <a:stretch>
            <a:fillRect/>
          </a:stretch>
        </p:blipFill>
        <p:spPr bwMode="auto">
          <a:xfrm>
            <a:off x="3635896" y="-72769"/>
            <a:ext cx="5544616" cy="6930769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LA SCOPERTA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Robert </a:t>
            </a:r>
            <a:r>
              <a:rPr lang="it-IT" dirty="0" err="1" smtClean="0"/>
              <a:t>Brown</a:t>
            </a:r>
            <a:r>
              <a:rPr lang="it-IT" dirty="0" smtClean="0"/>
              <a:t> era un botanico inglese.</a:t>
            </a:r>
          </a:p>
          <a:p>
            <a:pPr>
              <a:buNone/>
            </a:pPr>
            <a:r>
              <a:rPr lang="it-IT" dirty="0" smtClean="0"/>
              <a:t>Nel 1827 osservò al microscopio delle particelle di polline sospese in acqua e si accorse che esse mostravano un continuo movimento casuale.</a:t>
            </a:r>
          </a:p>
          <a:p>
            <a:pPr>
              <a:buNone/>
            </a:pPr>
            <a:r>
              <a:rPr lang="it-IT" dirty="0" smtClean="0"/>
              <a:t>Questo moto casuale venne chiamato </a:t>
            </a:r>
            <a:r>
              <a:rPr lang="it-IT" u="sng" dirty="0" smtClean="0"/>
              <a:t>moto browniano</a:t>
            </a:r>
            <a:r>
              <a:rPr lang="it-IT" dirty="0" smtClean="0"/>
              <a:t> in onore del botanico.</a:t>
            </a:r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Risultati immagini per moto brownian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3763249"/>
            <a:ext cx="3168352" cy="3094751"/>
          </a:xfrm>
          <a:prstGeom prst="rect">
            <a:avLst/>
          </a:prstGeom>
          <a:noFill/>
        </p:spPr>
      </p:pic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PRIMA TEORIA DEL MOTO BROWNIANO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it-IT" dirty="0" smtClean="0"/>
              <a:t>Proposta da Einstein nel 1905.</a:t>
            </a:r>
          </a:p>
          <a:p>
            <a:pPr>
              <a:buNone/>
            </a:pPr>
            <a:r>
              <a:rPr lang="it-IT" dirty="0" smtClean="0"/>
              <a:t>Secondo lui questi moti sono dovuti allo scontro tra i granuli e le molecole del liquido, animate da moti termici (</a:t>
            </a:r>
            <a:r>
              <a:rPr lang="it-IT" dirty="0" err="1" smtClean="0"/>
              <a:t>kT</a:t>
            </a:r>
            <a:r>
              <a:rPr lang="it-IT" dirty="0" smtClean="0"/>
              <a:t>, dove T è la temperatura assoluta).</a:t>
            </a:r>
          </a:p>
          <a:p>
            <a:pPr>
              <a:buNone/>
            </a:pPr>
            <a:r>
              <a:rPr lang="it-IT" dirty="0" smtClean="0"/>
              <a:t>Einstein notò che lo spostamento                             quadratico medio dei granuli                                  è inversamente proporzionale                               al numero di </a:t>
            </a:r>
            <a:r>
              <a:rPr lang="it-IT" dirty="0" smtClean="0"/>
              <a:t>A</a:t>
            </a:r>
            <a:r>
              <a:rPr lang="it-IT" dirty="0" smtClean="0"/>
              <a:t>vogadro.</a:t>
            </a:r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Risultati immagini per moto browniano"/>
          <p:cNvPicPr>
            <a:picLocks noChangeAspect="1" noChangeArrowheads="1"/>
          </p:cNvPicPr>
          <p:nvPr/>
        </p:nvPicPr>
        <p:blipFill>
          <a:blip r:embed="rId2" cstate="print">
            <a:lum bright="39000" contrast="1000"/>
          </a:blip>
          <a:srcRect l="61870" t="8774" r="9509" b="10802"/>
          <a:stretch>
            <a:fillRect/>
          </a:stretch>
        </p:blipFill>
        <p:spPr bwMode="auto">
          <a:xfrm>
            <a:off x="4337062" y="-1"/>
            <a:ext cx="4843450" cy="6858001"/>
          </a:xfrm>
          <a:prstGeom prst="rect">
            <a:avLst/>
          </a:prstGeom>
          <a:noFill/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620688"/>
            <a:ext cx="8219256" cy="5649491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Ma perché?</a:t>
            </a:r>
          </a:p>
          <a:p>
            <a:pPr>
              <a:buNone/>
            </a:pPr>
            <a:r>
              <a:rPr lang="it-IT" dirty="0" smtClean="0"/>
              <a:t>Il moto browniano si basa sul fatto che il numero di molecole che colpiscono il granulo non è uguale su tutti i lati, quindi la forza netta lo fa muovere in una direzione o in un’altra. Se N</a:t>
            </a:r>
            <a:r>
              <a:rPr lang="it-IT" sz="1800" dirty="0" smtClean="0"/>
              <a:t>A  </a:t>
            </a:r>
            <a:r>
              <a:rPr lang="it-IT" dirty="0" smtClean="0"/>
              <a:t>fosse infinito ci sarebbe lo stesso numero di molecole su ogni lato e lo spostamento sarebbe nullo, se invece fosse piccolo, il moto Browniano sarebbe più accentuato.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Risultati immagini per prima teoria del moto browniano"/>
          <p:cNvPicPr>
            <a:picLocks noChangeAspect="1" noChangeArrowheads="1"/>
          </p:cNvPicPr>
          <p:nvPr/>
        </p:nvPicPr>
        <p:blipFill>
          <a:blip r:embed="rId2" cstate="print">
            <a:lum bright="70000"/>
          </a:blip>
          <a:srcRect/>
          <a:stretch>
            <a:fillRect/>
          </a:stretch>
        </p:blipFill>
        <p:spPr bwMode="auto">
          <a:xfrm>
            <a:off x="539552" y="316683"/>
            <a:ext cx="7848872" cy="6424685"/>
          </a:xfrm>
          <a:prstGeom prst="rect">
            <a:avLst/>
          </a:prstGeom>
          <a:noFill/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ESPERIMENTI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it-IT" dirty="0" smtClean="0"/>
              <a:t>Nel 1908 il fisico francese Jean </a:t>
            </a:r>
            <a:r>
              <a:rPr lang="it-IT" dirty="0" err="1" smtClean="0"/>
              <a:t>Perrin</a:t>
            </a:r>
            <a:r>
              <a:rPr lang="it-IT" dirty="0" smtClean="0"/>
              <a:t> compì esperimenti che confermarono la teoria di Einstein.</a:t>
            </a:r>
          </a:p>
          <a:p>
            <a:pPr>
              <a:buNone/>
            </a:pPr>
            <a:r>
              <a:rPr lang="it-IT" dirty="0" err="1" smtClean="0"/>
              <a:t>Perrin</a:t>
            </a:r>
            <a:r>
              <a:rPr lang="it-IT" dirty="0" smtClean="0"/>
              <a:t> determinò inoltre  il numero di Avogadro, trovandogli un valore di 6,85*10^23, non molto diverso dal valore attuale.</a:t>
            </a:r>
          </a:p>
          <a:p>
            <a:pPr>
              <a:buNone/>
            </a:pPr>
            <a:r>
              <a:rPr lang="it-IT" dirty="0" smtClean="0"/>
              <a:t>Mostrò anche che il numero è indipendente dalla natura delle particelle sospese.</a:t>
            </a:r>
          </a:p>
          <a:p>
            <a:pPr>
              <a:buNone/>
            </a:pPr>
            <a:r>
              <a:rPr lang="it-IT" dirty="0" smtClean="0"/>
              <a:t>Altri esperimenti confermarono il numero di Avogadro in contesti diversi.</a:t>
            </a:r>
            <a:endParaRPr lang="it-I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241</Words>
  <Application>Microsoft Office PowerPoint</Application>
  <PresentationFormat>Presentazione su schermo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Tema di Office</vt:lpstr>
      <vt:lpstr>IL MOTO BROWNIANO</vt:lpstr>
      <vt:lpstr>LA SCOPERTA</vt:lpstr>
      <vt:lpstr>PRIMA TEORIA DEL MOTO BROWNIANO</vt:lpstr>
      <vt:lpstr>Diapositiva 4</vt:lpstr>
      <vt:lpstr>ESPERIMENTI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MOTO BROWNIANO</dc:title>
  <dc:creator>danix 2000</dc:creator>
  <cp:lastModifiedBy>danix</cp:lastModifiedBy>
  <cp:revision>1</cp:revision>
  <dcterms:created xsi:type="dcterms:W3CDTF">2019-03-09T14:10:12Z</dcterms:created>
  <dcterms:modified xsi:type="dcterms:W3CDTF">2019-03-11T05:42:27Z</dcterms:modified>
</cp:coreProperties>
</file>