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61" r:id="rId15"/>
    <p:sldId id="267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19.2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Codificación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Binaria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Objeto que serializará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5104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proceso inverso.</a:t>
            </a:r>
          </a:p>
          <a:p>
            <a:pPr lvl="1">
              <a:defRPr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25</TotalTime>
  <Words>1179</Words>
  <Application>Microsoft Office PowerPoint</Application>
  <PresentationFormat>Panorámica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Admin</cp:lastModifiedBy>
  <cp:revision>5</cp:revision>
  <dcterms:created xsi:type="dcterms:W3CDTF">2018-10-24T17:16:52Z</dcterms:created>
  <dcterms:modified xsi:type="dcterms:W3CDTF">2018-10-24T17:42:33Z</dcterms:modified>
</cp:coreProperties>
</file>