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97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con controles de </a:t>
            </a:r>
            <a:r>
              <a:rPr lang="es-AR" dirty="0" err="1" smtClean="0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408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OtroMetodo(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texto) {</a:t>
            </a:r>
          </a:p>
          <a:p>
            <a:pPr marL="0" indent="0"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.textBox.InvokeRequired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.OtroMetodo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texto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.textBox.Text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texto;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Hilos de Ejecución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sistemas operativos,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hilo de ejecución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hebra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subproceso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una secuencia de tareas encadenadas muy pequeña que puede ser ejecutada por un sistema operativo.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es simplemente una tarea que puede ser ejecutada al mismo tiempo que otra tarea.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hilos de ejecución que comparten los mismos recursos, sumados a estos recursos, son en conjunto conocidos como un proceso.</a:t>
            </a:r>
          </a:p>
        </p:txBody>
      </p:sp>
    </p:spTree>
    <p:extLst>
      <p:ext uri="{BB962C8B-B14F-4D97-AF65-F5344CB8AC3E}">
        <p14:creationId xmlns:p14="http://schemas.microsoft.com/office/powerpoint/2010/main" val="22775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8058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proceso sigue en ejecución mientras al menos uno de sus hilos de ejecución siga activo.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 el momento en el que todos los hilos de ejecución finalizan, el proceso no existe más y todos sus recursos son liberados.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837127" y="4623515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Hilo Principal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2562896" y="5934042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Hilo Secundario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>
            <a:stCxn id="5" idx="0"/>
            <a:endCxn id="9" idx="1"/>
          </p:cNvCxnSpPr>
          <p:nvPr/>
        </p:nvCxnSpPr>
        <p:spPr>
          <a:xfrm flipV="1">
            <a:off x="2253803" y="4936970"/>
            <a:ext cx="7830355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4158" y="475230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Fin ciclo de vida</a:t>
            </a:r>
            <a:endParaRPr lang="es-AR" dirty="0"/>
          </a:p>
        </p:txBody>
      </p:sp>
      <p:cxnSp>
        <p:nvCxnSpPr>
          <p:cNvPr id="12" name="Conector recto de flecha 11"/>
          <p:cNvCxnSpPr>
            <a:endCxn id="6" idx="3"/>
          </p:cNvCxnSpPr>
          <p:nvPr/>
        </p:nvCxnSpPr>
        <p:spPr>
          <a:xfrm flipH="1">
            <a:off x="3271234" y="4958366"/>
            <a:ext cx="7543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0"/>
            <a:endCxn id="16" idx="1"/>
          </p:cNvCxnSpPr>
          <p:nvPr/>
        </p:nvCxnSpPr>
        <p:spPr>
          <a:xfrm>
            <a:off x="3979572" y="6268893"/>
            <a:ext cx="4145525" cy="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125097" y="60985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Fin ciclo de vida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98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básico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63025"/>
            <a:ext cx="8393113" cy="44442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Agrego la biblioteca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1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Hilos </a:t>
            </a:r>
            <a:r>
              <a:rPr lang="es-AR" dirty="0" err="1" smtClean="0"/>
              <a:t>Parametrizados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utilizado puede tener parámetros.</a:t>
            </a:r>
          </a:p>
          <a:p>
            <a:pPr>
              <a:defRPr/>
            </a:pP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deberemos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ParameterizedThreadStart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instanciar el nuevo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parámetro se pasará mediante el método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Start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dicho hilo.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con parámetros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722"/>
            <a:ext cx="8763000" cy="23951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A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Creo el hilo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ParameterizedThreadStart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Hilo, indicando el parámetro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0321" y="4853501"/>
            <a:ext cx="8763000" cy="184665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400" dirty="0" err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sz="24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)o);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400" kern="0" dirty="0" smtClean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7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Hilos y Controles Visuales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deseamos modificar un control visual de un formulario (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TextBox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ComboBox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Label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 desde un hilo diferente al principal (“dueño” de estos controles) deberemos invocar a dicho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le consultaremos al control si necesita ser invocado el hilo principal (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InvokeRequired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Luego invocaremos dicho hilo (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mediante un delegado.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con controles de </a:t>
            </a:r>
            <a:r>
              <a:rPr lang="es-AR" dirty="0" err="1" smtClean="0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50772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.label.InvokeRequired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.label.BeginInvoke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MethodInvoker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s-A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Hilos y Controles Visuales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Dicha invocación puede necesitar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resolver este caso, utilizaremos un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realizar el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(sincrónico, espera que un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finalice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ejecutar otro)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(asincrónico) se pasará el delegado y dicho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39</TotalTime>
  <Words>460</Words>
  <Application>Microsoft Office PowerPoint</Application>
  <PresentationFormat>Panorámica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Consolas</vt:lpstr>
      <vt:lpstr>Franklin Gothic Medium</vt:lpstr>
      <vt:lpstr>Trebuchet MS</vt:lpstr>
      <vt:lpstr>Wingdings</vt:lpstr>
      <vt:lpstr>Berlín</vt:lpstr>
      <vt:lpstr>Threads</vt:lpstr>
      <vt:lpstr>Hilos de Ejecución</vt:lpstr>
      <vt:lpstr>Hilos de Ejecución</vt:lpstr>
      <vt:lpstr>Ejemplo básico</vt:lpstr>
      <vt:lpstr>Hilos Parametrizados</vt:lpstr>
      <vt:lpstr>Ejemplo con parámetros</vt:lpstr>
      <vt:lpstr>Hilos y Controles Visuales</vt:lpstr>
      <vt:lpstr>Ejemplo con controles de Form</vt:lpstr>
      <vt:lpstr>Hilos y Controles Visuales</vt:lpstr>
      <vt:lpstr>Ejemplo con controles de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Admin</dc:creator>
  <cp:lastModifiedBy>alumno</cp:lastModifiedBy>
  <cp:revision>9</cp:revision>
  <dcterms:created xsi:type="dcterms:W3CDTF">2018-10-24T17:51:16Z</dcterms:created>
  <dcterms:modified xsi:type="dcterms:W3CDTF">2019-06-06T22:02:51Z</dcterms:modified>
</cp:coreProperties>
</file>