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73DE6-DE1A-4DB8-BCA4-E501DEAF0967}" type="datetimeFigureOut">
              <a:rPr lang="es-AR" smtClean="0"/>
              <a:t>08/11/2018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38E0E-AB04-42E0-BE3D-1C4BCC9EDD6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9288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>
                <a:solidFill>
                  <a:srgbClr val="2A2A2A"/>
                </a:solidFill>
                <a:latin typeface="Segoe UI" panose="020B0502040204020203" pitchFamily="34" charset="0"/>
              </a:rPr>
              <a:t>.NET Framework permite a los suscriptores registrarse para las notificaciones de eventos estática o </a:t>
            </a:r>
            <a:r>
              <a:rPr lang="es-ES" dirty="0" err="1" smtClean="0">
                <a:solidFill>
                  <a:srgbClr val="2A2A2A"/>
                </a:solidFill>
                <a:latin typeface="Segoe UI" panose="020B0502040204020203" pitchFamily="34" charset="0"/>
              </a:rPr>
              <a:t>dinámicamente.Los</a:t>
            </a:r>
            <a:r>
              <a:rPr lang="es-ES" dirty="0" smtClean="0">
                <a:solidFill>
                  <a:srgbClr val="2A2A2A"/>
                </a:solidFill>
                <a:latin typeface="Segoe UI" panose="020B0502040204020203" pitchFamily="34" charset="0"/>
              </a:rPr>
              <a:t> controladores de eventos estáticos son efectivos durante toda la vida de la clase cuyos eventos controlan. Los controladores de eventos dinámicos se activan y desactivan explícitamente durante la ejecución de un programa, normalmente en respuesta a alguna lógica condicional del programa.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38E0E-AB04-42E0-BE3D-1C4BCC9EDD61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4913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>
                <a:solidFill>
                  <a:srgbClr val="2A2A2A"/>
                </a:solidFill>
                <a:latin typeface="Segoe UI" panose="020B0502040204020203" pitchFamily="34" charset="0"/>
              </a:rPr>
              <a:t>.NET Framework permite a los suscriptores registrarse para las notificaciones de eventos estática o </a:t>
            </a:r>
            <a:r>
              <a:rPr lang="es-ES" dirty="0" err="1" smtClean="0">
                <a:solidFill>
                  <a:srgbClr val="2A2A2A"/>
                </a:solidFill>
                <a:latin typeface="Segoe UI" panose="020B0502040204020203" pitchFamily="34" charset="0"/>
              </a:rPr>
              <a:t>dinámicamente.Los</a:t>
            </a:r>
            <a:r>
              <a:rPr lang="es-ES" dirty="0" smtClean="0">
                <a:solidFill>
                  <a:srgbClr val="2A2A2A"/>
                </a:solidFill>
                <a:latin typeface="Segoe UI" panose="020B0502040204020203" pitchFamily="34" charset="0"/>
              </a:rPr>
              <a:t> controladores de eventos estáticos son efectivos durante toda la vida de la clase cuyos eventos controlan. Los controladores de eventos dinámicos se activan y desactivan explícitamente durante la ejecución de un programa, normalmente en respuesta a alguna lógica condicional del programa.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38E0E-AB04-42E0-BE3D-1C4BCC9EDD61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6246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Eventos</a:t>
            </a:r>
            <a:endParaRPr lang="es-A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 smtClean="0">
                <a:solidFill>
                  <a:prstClr val="white"/>
                </a:solidFill>
                <a:latin typeface="Trebuchet MS" panose="020B0603020202020204"/>
              </a:rPr>
              <a:t>23</a:t>
            </a:r>
            <a:endParaRPr lang="es-AR" dirty="0">
              <a:solidFill>
                <a:prstClr val="white"/>
              </a:solidFill>
              <a:latin typeface="Trebuchet MS" panose="020B0603020202020204"/>
            </a:endParaRPr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2018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00309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</a:t>
            </a:r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73832"/>
            <a:ext cx="9613861" cy="25711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button1.Click +=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Metodo</a:t>
            </a: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Manejador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buNone/>
            </a:pP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s-AR" sz="20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MetodoManejador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"Uso el manejador de eventos</a:t>
            </a:r>
            <a:r>
              <a:rPr lang="es-AR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75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Manejadores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quitar un evento de un manejador de eventos en tiempo de ejecución, hay que utilizar la instrucción </a:t>
            </a:r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-=.</a:t>
            </a: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instrucción -= quita de la lista de invocación del evento del 'emisor', el manejador.</a:t>
            </a: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1130697" y="3503435"/>
            <a:ext cx="7549280" cy="4746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100"/>
              </a:spcBef>
              <a:buNone/>
            </a:pPr>
            <a:r>
              <a:rPr lang="es-AR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objEmisor.evento</a:t>
            </a:r>
            <a:r>
              <a:rPr lang="es-AR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-= </a:t>
            </a:r>
            <a:r>
              <a:rPr lang="es-AR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MetodoManejador</a:t>
            </a:r>
            <a:r>
              <a:rPr lang="es-AR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783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Eventos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evento es el modo que tiene una clase en particular de proporcionar notificaciones a sus clientes cuando ocurre algo en particular dentro del objeto.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uso más habitual para los eventos lo vemos en las interfaces gráficas (evento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Click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de un botón, evento Load de un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Form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etc.).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eventos proporcionan un medio apropiado para que los objetos puedan señalizar cambios de estado que pueden resultar útiles para los clientes de ese objeto.</a:t>
            </a:r>
          </a:p>
        </p:txBody>
      </p:sp>
    </p:spTree>
    <p:extLst>
      <p:ext uri="{BB962C8B-B14F-4D97-AF65-F5344CB8AC3E}">
        <p14:creationId xmlns:p14="http://schemas.microsoft.com/office/powerpoint/2010/main" val="289649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Eventos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evento es un mensaje enviado por un objeto para indicar que se ha producido una acción invocada programáticamente o por un usuario.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Cada evento tiene un emisor que produce el evento y un receptor que lo captura.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Utilizando eventos, los componentes de la interfaz avisan a la lógica de negocios que el usuario ha ejecutado alguna acción sobre los componentes de la misma (por ejemplo: presionar el botón del Mouse o presionar una tecla).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8849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Delegados y eventos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09381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objeto que produce (desencadena) el evento se denomina 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emisor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del evento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 </a:t>
            </a:r>
          </a:p>
          <a:p>
            <a:pPr>
              <a:lnSpc>
                <a:spcPct val="80000"/>
              </a:lnSpc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procedimiento que captura el evento se denomina </a:t>
            </a:r>
            <a:r>
              <a:rPr lang="es-E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receptor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 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manejador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del 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evento</a:t>
            </a:r>
            <a:r>
              <a:rPr lang="es-E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E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 cualquier caso, el emisor no sabe qué objeto o método responderá a los eventos que produzca. </a:t>
            </a:r>
          </a:p>
          <a:p>
            <a:pPr>
              <a:lnSpc>
                <a:spcPct val="80000"/>
              </a:lnSpc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Por ello, es necesario tener un componente que enlace el emisor del evento con el receptor del evento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68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Delegados y eventos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0938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Framework .NET utiliza un tipo de delegado para trabajar como un puntero a función entre el emisor y el receptor del evento.</a:t>
            </a:r>
          </a:p>
          <a:p>
            <a:pPr>
              <a:lnSpc>
                <a:spcPct val="80000"/>
              </a:lnSpc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 la mayoría de casos, el Framework .NET crea el delegado y se ocupa de gestionar los detalles por nosotros. </a:t>
            </a:r>
          </a:p>
          <a:p>
            <a:pPr>
              <a:lnSpc>
                <a:spcPct val="80000"/>
              </a:lnSpc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Sin embargo, es posible crear delegados para los casos en que se desee que un evento utilice diferentes controladores de eventos en diferentes circunstancias.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429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Delegados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05595"/>
          </a:xfrm>
        </p:spPr>
        <p:txBody>
          <a:bodyPr>
            <a:normAutofit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eventos se declaran mediante delegados.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delegado es un tipo que representa referencias a métodos con una lista de parámetros determinada y un tipo de valor devuelto.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objeto delegado encapsula un método de modo que se pueda llamar de forma anónima.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Cuando ocurre el evento, se llama a los delegados que proporcionan los clientes para el evento.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2463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Delegados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delegados son como los punteros de función de C++, pero tienen seguridad de tipos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delegados permiten pasar los métodos como parámetros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delegados pueden encadenarse entre sí; por ejemplo, se puede llamar a varios métodos en un solo evento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Evento puede tener múltiples manejadores y viceversa.</a:t>
            </a: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0" y="5236701"/>
            <a:ext cx="9613861" cy="12413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MiDelegado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EventArgs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e);</a:t>
            </a:r>
          </a:p>
          <a:p>
            <a:pPr marL="76200" indent="0">
              <a:spcBef>
                <a:spcPts val="10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MiDelegado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smtClean="0">
                <a:solidFill>
                  <a:srgbClr val="000000"/>
                </a:solidFill>
                <a:latin typeface="Consolas" panose="020B0609020204030204" pitchFamily="49" charset="0"/>
              </a:rPr>
              <a:t>ElEvento;</a:t>
            </a:r>
            <a:endParaRPr lang="es-AR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88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Esquema de Eventos</a:t>
            </a:r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680321" y="2472744"/>
            <a:ext cx="2268941" cy="6568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bg1"/>
                </a:solidFill>
              </a:rPr>
              <a:t>Acción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5" name="Flecha derecha 4"/>
          <p:cNvSpPr/>
          <p:nvPr/>
        </p:nvSpPr>
        <p:spPr>
          <a:xfrm>
            <a:off x="3052293" y="2472744"/>
            <a:ext cx="2163651" cy="656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Se invoca al...</a:t>
            </a:r>
            <a:endParaRPr lang="es-AR" dirty="0"/>
          </a:p>
        </p:txBody>
      </p:sp>
      <p:sp>
        <p:nvSpPr>
          <p:cNvPr id="6" name="Recortar rectángulo de esquina sencilla 5"/>
          <p:cNvSpPr/>
          <p:nvPr/>
        </p:nvSpPr>
        <p:spPr>
          <a:xfrm>
            <a:off x="5318975" y="2472745"/>
            <a:ext cx="2268941" cy="65682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Delegado</a:t>
            </a:r>
            <a:endParaRPr lang="es-AR" dirty="0"/>
          </a:p>
        </p:txBody>
      </p:sp>
      <p:sp>
        <p:nvSpPr>
          <p:cNvPr id="7" name="Flecha derecha 6"/>
          <p:cNvSpPr/>
          <p:nvPr/>
        </p:nvSpPr>
        <p:spPr>
          <a:xfrm>
            <a:off x="7690947" y="2472744"/>
            <a:ext cx="2163651" cy="656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Invoca los...</a:t>
            </a:r>
            <a:endParaRPr lang="es-AR" dirty="0"/>
          </a:p>
        </p:txBody>
      </p:sp>
      <p:sp>
        <p:nvSpPr>
          <p:cNvPr id="8" name="Flecha izquierda y arriba 7"/>
          <p:cNvSpPr/>
          <p:nvPr/>
        </p:nvSpPr>
        <p:spPr>
          <a:xfrm>
            <a:off x="8229601" y="2801155"/>
            <a:ext cx="2240924" cy="2389823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Método/s asociado/s</a:t>
            </a:r>
            <a:endParaRPr lang="es-AR" dirty="0"/>
          </a:p>
        </p:txBody>
      </p:sp>
      <p:sp>
        <p:nvSpPr>
          <p:cNvPr id="10" name="Google Shape;408;p22"/>
          <p:cNvSpPr txBox="1">
            <a:spLocks/>
          </p:cNvSpPr>
          <p:nvPr/>
        </p:nvSpPr>
        <p:spPr>
          <a:xfrm>
            <a:off x="680321" y="3933604"/>
            <a:ext cx="7549280" cy="13813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100"/>
              </a:spcBef>
              <a:buNone/>
            </a:pP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MetodoManejador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A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// ...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endParaRPr lang="es-AR" sz="20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52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Manejadores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asociar un evento a un manejador de eventos en tiempo de ejecución, hay que 'agregarlo' al evento del emisor.</a:t>
            </a:r>
          </a:p>
          <a:p>
            <a:pPr lvl="1">
              <a:buNone/>
              <a:defRPr/>
            </a:pPr>
            <a:endParaRPr lang="es-E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buNone/>
              <a:defRPr/>
            </a:pP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buNone/>
              <a:defRPr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instrucción 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+= 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agrega a la lista de invocación del evento del 'emisor', el nuevo manejador</a:t>
            </a: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1130697" y="3899220"/>
            <a:ext cx="7549280" cy="4746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100"/>
              </a:spcBef>
              <a:buNone/>
            </a:pPr>
            <a:r>
              <a:rPr lang="es-AR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objEmisor.evento</a:t>
            </a:r>
            <a:r>
              <a:rPr lang="es-AR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+= </a:t>
            </a:r>
            <a:r>
              <a:rPr lang="es-AR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MetodoManejador</a:t>
            </a:r>
            <a:r>
              <a:rPr lang="es-AR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5215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154</TotalTime>
  <Words>663</Words>
  <Application>Microsoft Office PowerPoint</Application>
  <PresentationFormat>Panorámica</PresentationFormat>
  <Paragraphs>81</Paragraphs>
  <Slides>11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Franklin Gothic Medium</vt:lpstr>
      <vt:lpstr>Segoe UI</vt:lpstr>
      <vt:lpstr>Trebuchet MS</vt:lpstr>
      <vt:lpstr>Berlín</vt:lpstr>
      <vt:lpstr>Eventos</vt:lpstr>
      <vt:lpstr>Eventos</vt:lpstr>
      <vt:lpstr>Eventos</vt:lpstr>
      <vt:lpstr>Delegados y eventos</vt:lpstr>
      <vt:lpstr>Delegados y eventos</vt:lpstr>
      <vt:lpstr>Delegados</vt:lpstr>
      <vt:lpstr>Delegados</vt:lpstr>
      <vt:lpstr>Esquema de Eventos</vt:lpstr>
      <vt:lpstr>Manejadores</vt:lpstr>
      <vt:lpstr>Ejemplo</vt:lpstr>
      <vt:lpstr>Manejadores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Eventos</dc:title>
  <dc:creator>Admin</dc:creator>
  <cp:lastModifiedBy>alumno</cp:lastModifiedBy>
  <cp:revision>5</cp:revision>
  <dcterms:created xsi:type="dcterms:W3CDTF">2018-10-24T18:05:28Z</dcterms:created>
  <dcterms:modified xsi:type="dcterms:W3CDTF">2018-11-08T21:54:51Z</dcterms:modified>
</cp:coreProperties>
</file>