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Métodos de Extensión</a:t>
            </a: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25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7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de Extensión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Permiten "agregar" métodos a los tipos existentes sin crear un nuevo tipo derivado, recompilar o modificar de otra manera el tipo original.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una clase especial de método estático, pero se les llama como si fueran métodos de instancia en el tipo extendido.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el caso del código de cliente, no existe ninguna diferencia aparente entre llamar a un método de extensión y llamar a los métodos realmente definidos en un tipo.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71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Implementación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definen como métodos estáticos, pero se les llama usando la sintaxis de método de instancia.</a:t>
            </a:r>
          </a:p>
          <a:p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015171" y="3576574"/>
            <a:ext cx="8393113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MetodoDeExtension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MiExtension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[tipo] [nombre])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12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primer parámetro especifica en qué tipo funciona el método, y el parámetro está precedido del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this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de extensión únicamente se encuentran dentro del ámbito cuando el espacio de nombres se importa explícitamente en el código fuente con una directiva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using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válidos tanto para clases como para interfaces.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34795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</TotalTime>
  <Words>205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Consolas</vt:lpstr>
      <vt:lpstr>Franklin Gothic Medium</vt:lpstr>
      <vt:lpstr>Trebuchet MS</vt:lpstr>
      <vt:lpstr>Berlín</vt:lpstr>
      <vt:lpstr>Métodos de Extensión</vt:lpstr>
      <vt:lpstr>Métodos de Extensión</vt:lpstr>
      <vt:lpstr>Ejemplo Implementación</vt:lpstr>
      <vt:lpstr>Implementación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Extensión</dc:title>
  <dc:creator>Admin</dc:creator>
  <cp:lastModifiedBy>Admin</cp:lastModifiedBy>
  <cp:revision>3</cp:revision>
  <dcterms:created xsi:type="dcterms:W3CDTF">2018-10-24T18:22:54Z</dcterms:created>
  <dcterms:modified xsi:type="dcterms:W3CDTF">2018-10-24T18:25:06Z</dcterms:modified>
</cp:coreProperties>
</file>