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</p:sldIdLst>
  <p:sldSz cx="9144000" cy="5143500" type="screen16x9"/>
  <p:notesSz cx="6858000" cy="9144000"/>
  <p:embeddedFontLst>
    <p:embeddedFont>
      <p:font typeface="Raleway" charset="0"/>
      <p:regular r:id="rId22"/>
      <p:bold r:id="rId23"/>
      <p:italic r:id="rId24"/>
      <p:boldItalic r:id="rId25"/>
    </p:embeddedFont>
    <p:embeddedFont>
      <p:font typeface="Roboto" charset="0"/>
      <p:regular r:id="rId26"/>
      <p:bold r:id="rId27"/>
      <p:italic r:id="rId28"/>
      <p:boldItalic r:id="rId29"/>
    </p:embeddedFont>
    <p:embeddedFont>
      <p:font typeface="Lato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 snapToGrid="0">
      <p:cViewPr>
        <p:scale>
          <a:sx n="102" d="100"/>
          <a:sy n="102" d="100"/>
        </p:scale>
        <p:origin x="-456" y="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48188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ee65c511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ee65c511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f0a8d8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f0a8d8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cf0a8d8c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cf0a8d8c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f0a8d8c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cf0a8d8c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6700592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6700592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f0a8d8c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f0a8d8c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cf0a8d8c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cf0a8d8c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d8edcfa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d8edcfa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cf0a8d8c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cf0a8d8c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cf0a8d8c3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cf0a8d8c3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ee65c511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ee65c511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ee65c511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ee65c511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ee65c511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ee65c511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ee65c511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ee65c511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ee65c511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ee65c511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ee65c511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ee65c511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ee65c511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ee65c511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ee65c511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cee65c511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29044" y="2090057"/>
            <a:ext cx="8921700" cy="14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</a:t>
            </a:r>
            <a:r>
              <a:rPr lang="fr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 </a:t>
            </a:r>
            <a:r>
              <a:rPr lang="fr" sz="4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4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Créez un blog pour un écrivain </a:t>
            </a:r>
            <a:endParaRPr sz="3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039100" y="3601925"/>
            <a:ext cx="73401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OpenClassrooms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Massinissa TACHERIFTE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C:\wamp64\www\massinissa_project\télécharg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805" y="457200"/>
            <a:ext cx="2347426" cy="16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1"/>
          <p:cNvSpPr txBox="1">
            <a:spLocks noGrp="1"/>
          </p:cNvSpPr>
          <p:nvPr>
            <p:ph type="title"/>
          </p:nvPr>
        </p:nvSpPr>
        <p:spPr>
          <a:xfrm>
            <a:off x="629055" y="531843"/>
            <a:ext cx="8286000" cy="1035699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 dirty="0" smtClean="0">
                <a:solidFill>
                  <a:schemeClr val="dk1"/>
                </a:solidFill>
                <a:latin typeface="Lato"/>
                <a:sym typeface="Lato"/>
              </a:rPr>
              <a:t>Read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6;p21"/>
          <p:cNvSpPr txBox="1">
            <a:spLocks noGrp="1"/>
          </p:cNvSpPr>
          <p:nvPr>
            <p:ph type="title"/>
          </p:nvPr>
        </p:nvSpPr>
        <p:spPr>
          <a:xfrm>
            <a:off x="629055" y="531843"/>
            <a:ext cx="8286000" cy="1035699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 dirty="0" smtClean="0">
                <a:solidFill>
                  <a:schemeClr val="dk1"/>
                </a:solidFill>
                <a:latin typeface="Lato"/>
                <a:sym typeface="Lato"/>
              </a:rPr>
              <a:t>Update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6;p21"/>
          <p:cNvSpPr txBox="1">
            <a:spLocks noGrp="1"/>
          </p:cNvSpPr>
          <p:nvPr>
            <p:ph type="title"/>
          </p:nvPr>
        </p:nvSpPr>
        <p:spPr>
          <a:xfrm>
            <a:off x="629055" y="531843"/>
            <a:ext cx="8286000" cy="1035699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 dirty="0" smtClean="0">
                <a:solidFill>
                  <a:schemeClr val="dk1"/>
                </a:solidFill>
                <a:latin typeface="Lato"/>
                <a:sym typeface="Lato"/>
              </a:rPr>
              <a:t>Delete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6;p21"/>
          <p:cNvSpPr txBox="1">
            <a:spLocks noGrp="1"/>
          </p:cNvSpPr>
          <p:nvPr>
            <p:ph type="title"/>
          </p:nvPr>
        </p:nvSpPr>
        <p:spPr>
          <a:xfrm>
            <a:off x="591732" y="1987419"/>
            <a:ext cx="8286000" cy="1035699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 dirty="0" smtClean="0">
                <a:solidFill>
                  <a:schemeClr val="dk1"/>
                </a:solidFill>
                <a:latin typeface="Lato"/>
                <a:sym typeface="Lato"/>
              </a:rPr>
              <a:t>L’espace membre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683650" y="548624"/>
            <a:ext cx="8286000" cy="1009587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 dirty="0" smtClean="0">
                <a:solidFill>
                  <a:schemeClr val="dk1"/>
                </a:solidFill>
                <a:latin typeface="Lato"/>
                <a:sym typeface="Lato"/>
              </a:rPr>
              <a:t>Le signale et sa gestion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6;p21"/>
          <p:cNvSpPr txBox="1">
            <a:spLocks noGrp="1"/>
          </p:cNvSpPr>
          <p:nvPr>
            <p:ph type="title"/>
          </p:nvPr>
        </p:nvSpPr>
        <p:spPr>
          <a:xfrm>
            <a:off x="657047" y="1894112"/>
            <a:ext cx="8286000" cy="1035699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 dirty="0" smtClean="0">
                <a:solidFill>
                  <a:schemeClr val="dk1"/>
                </a:solidFill>
                <a:latin typeface="Lato"/>
                <a:sym typeface="Lato"/>
              </a:rPr>
              <a:t>Les difficultés rencontrées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0;p29"/>
          <p:cNvSpPr txBox="1">
            <a:spLocks noGrp="1"/>
          </p:cNvSpPr>
          <p:nvPr>
            <p:ph type="title"/>
          </p:nvPr>
        </p:nvSpPr>
        <p:spPr>
          <a:xfrm>
            <a:off x="429000" y="1713150"/>
            <a:ext cx="8286000" cy="1410000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Petite démonstration du site</a:t>
            </a:r>
            <a:endParaRPr sz="3600" b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THINK YOU </a:t>
            </a:r>
            <a:endParaRPr/>
          </a:p>
        </p:txBody>
      </p:sp>
      <p:sp>
        <p:nvSpPr>
          <p:cNvPr id="214" name="Google Shape;214;p33"/>
          <p:cNvSpPr/>
          <p:nvPr/>
        </p:nvSpPr>
        <p:spPr>
          <a:xfrm>
            <a:off x="6607325" y="1927200"/>
            <a:ext cx="1289100" cy="12891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1688750" y="4128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E69138"/>
                </a:solidFill>
              </a:rPr>
              <a:t>Plan de la présentation</a:t>
            </a:r>
            <a:r>
              <a:rPr lang="fr" dirty="0"/>
              <a:t> </a:t>
            </a:r>
            <a:endParaRPr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1291550" y="974150"/>
            <a:ext cx="7116000" cy="3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fr" dirty="0" smtClean="0"/>
              <a:t>L’objectif </a:t>
            </a:r>
            <a:r>
              <a:rPr lang="fr" dirty="0"/>
              <a:t>de la </a:t>
            </a:r>
            <a:r>
              <a:rPr lang="fr" dirty="0" smtClean="0"/>
              <a:t>mission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fr" dirty="0" smtClean="0"/>
              <a:t>L’architecture MVC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fr-FR" dirty="0" smtClean="0"/>
              <a:t>L</a:t>
            </a:r>
            <a:r>
              <a:rPr lang="fr" dirty="0" smtClean="0"/>
              <a:t>e CRUD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fr" dirty="0" smtClean="0"/>
              <a:t>L’espace membre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fr" dirty="0" smtClean="0"/>
              <a:t>Les difficultés rencontrées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fr" dirty="0" smtClean="0"/>
              <a:t>Une petite démonstration du site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599532" y="1708932"/>
            <a:ext cx="8286000" cy="1099581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L’objectif </a:t>
            </a:r>
            <a:r>
              <a:rPr lang="fr" sz="3600" b="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 la mission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9797" y="947871"/>
            <a:ext cx="77817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Développer </a:t>
            </a:r>
            <a:r>
              <a:rPr lang="fr-FR" dirty="0"/>
              <a:t>une application de blog simple en PHP et avec une base de données </a:t>
            </a:r>
            <a:r>
              <a:rPr lang="fr-FR" dirty="0" smtClean="0"/>
              <a:t>MySQL avec </a:t>
            </a:r>
            <a:r>
              <a:rPr lang="fr-FR" dirty="0"/>
              <a:t>interface </a:t>
            </a:r>
            <a:r>
              <a:rPr lang="fr-FR" dirty="0" err="1" smtClean="0"/>
              <a:t>backend</a:t>
            </a:r>
            <a:r>
              <a:rPr lang="fr-FR" dirty="0" smtClean="0"/>
              <a:t> (</a:t>
            </a:r>
            <a:r>
              <a:rPr lang="fr-FR" dirty="0"/>
              <a:t>administration des </a:t>
            </a:r>
            <a:r>
              <a:rPr lang="fr-FR" dirty="0" smtClean="0"/>
              <a:t>chapitres </a:t>
            </a:r>
            <a:r>
              <a:rPr lang="fr-FR" dirty="0"/>
              <a:t>pour </a:t>
            </a:r>
            <a:r>
              <a:rPr lang="fr-FR" dirty="0" smtClean="0"/>
              <a:t>l'écriture)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L’interface </a:t>
            </a:r>
            <a:r>
              <a:rPr lang="fr-FR" dirty="0" err="1" smtClean="0"/>
              <a:t>backend</a:t>
            </a:r>
            <a:r>
              <a:rPr lang="fr-FR" dirty="0" smtClean="0"/>
              <a:t> doit contenir tous les éléments d’un CRUD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Chaque chapitres doit </a:t>
            </a:r>
            <a:r>
              <a:rPr lang="fr-FR" dirty="0"/>
              <a:t>permettre l'ajout de </a:t>
            </a:r>
            <a:r>
              <a:rPr lang="fr-FR" dirty="0" smtClean="0"/>
              <a:t>commentaires, </a:t>
            </a:r>
            <a:r>
              <a:rPr lang="fr-FR" dirty="0"/>
              <a:t>qui pourront être modérés dans l'interface </a:t>
            </a:r>
            <a:r>
              <a:rPr lang="fr-FR" dirty="0" smtClean="0"/>
              <a:t>d'administration au cas de signale par exemple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L'interface d'administration </a:t>
            </a:r>
            <a:r>
              <a:rPr lang="fr-FR" dirty="0"/>
              <a:t>sera protégée </a:t>
            </a:r>
            <a:r>
              <a:rPr lang="fr-FR" dirty="0" smtClean="0"/>
              <a:t>par un </a:t>
            </a:r>
            <a:r>
              <a:rPr lang="fr-FR" dirty="0"/>
              <a:t>mot de passe. La rédaction de billets se fera dans une interface WYSIWYG basée sur </a:t>
            </a:r>
            <a:r>
              <a:rPr lang="fr-FR" dirty="0" err="1" smtClean="0"/>
              <a:t>TinyMCE</a:t>
            </a:r>
            <a:r>
              <a:rPr lang="fr-FR" dirty="0" smtClean="0"/>
              <a:t>,</a:t>
            </a:r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668683" y="1931437"/>
            <a:ext cx="8286000" cy="1108629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600" dirty="0" smtClean="0">
                <a:solidFill>
                  <a:schemeClr val="dk1"/>
                </a:solidFill>
              </a:rPr>
              <a:t>L’architecture MVC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1215660" y="484272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Schéma technique</a:t>
            </a:r>
            <a:r>
              <a:rPr lang="fr" dirty="0">
                <a:solidFill>
                  <a:schemeClr val="accent5"/>
                </a:solidFill>
              </a:rPr>
              <a:t> 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C:\wamp64\www\massinissa_project\MV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1091682"/>
            <a:ext cx="4889240" cy="376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3;p17"/>
          <p:cNvSpPr txBox="1">
            <a:spLocks noGrp="1"/>
          </p:cNvSpPr>
          <p:nvPr>
            <p:ph type="title"/>
          </p:nvPr>
        </p:nvSpPr>
        <p:spPr>
          <a:xfrm>
            <a:off x="444748" y="1931437"/>
            <a:ext cx="8286000" cy="1108629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600" dirty="0" smtClean="0">
                <a:solidFill>
                  <a:schemeClr val="dk1"/>
                </a:solidFill>
              </a:rPr>
              <a:t>Le CRUD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629055" y="531843"/>
            <a:ext cx="8286000" cy="1035699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</a:t>
            </a:r>
            <a:endParaRPr sz="3600" dirty="0">
              <a:solidFill>
                <a:schemeClr val="dk1"/>
              </a:solidFill>
            </a:endParaRPr>
          </a:p>
        </p:txBody>
      </p:sp>
      <p:pic>
        <p:nvPicPr>
          <p:cNvPr id="2050" name="Picture 2" descr="C:\wamp64\www\massinissa_project\capture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5" y="1707503"/>
            <a:ext cx="8050796" cy="7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wamp64\www\massinissa_project\capture\Ceate-com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5" y="2704970"/>
            <a:ext cx="8050796" cy="7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147</Words>
  <Application>Microsoft Office PowerPoint</Application>
  <PresentationFormat>Affichage à l'écran (16:9)</PresentationFormat>
  <Paragraphs>33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Raleway</vt:lpstr>
      <vt:lpstr>Roboto</vt:lpstr>
      <vt:lpstr>Lato</vt:lpstr>
      <vt:lpstr>Wingdings</vt:lpstr>
      <vt:lpstr>Swiss</vt:lpstr>
      <vt:lpstr>Présentation PowerPoint</vt:lpstr>
      <vt:lpstr>Plan de la présentation </vt:lpstr>
      <vt:lpstr>L’objectif de la mission</vt:lpstr>
      <vt:lpstr>Présentation PowerPoint</vt:lpstr>
      <vt:lpstr>L’architecture MVC</vt:lpstr>
      <vt:lpstr>Schéma technique </vt:lpstr>
      <vt:lpstr>Présentation PowerPoint</vt:lpstr>
      <vt:lpstr>Le CRUD</vt:lpstr>
      <vt:lpstr>Create</vt:lpstr>
      <vt:lpstr>Read</vt:lpstr>
      <vt:lpstr>Update</vt:lpstr>
      <vt:lpstr>Delete</vt:lpstr>
      <vt:lpstr>L’espace membre</vt:lpstr>
      <vt:lpstr>Présentation PowerPoint</vt:lpstr>
      <vt:lpstr>Le signale et sa gestion</vt:lpstr>
      <vt:lpstr>Les difficultés rencontrées</vt:lpstr>
      <vt:lpstr>Présentation PowerPoint</vt:lpstr>
      <vt:lpstr>Petite démonstration du site</vt:lpstr>
      <vt:lpstr>THINK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massi</cp:lastModifiedBy>
  <cp:revision>18</cp:revision>
  <dcterms:modified xsi:type="dcterms:W3CDTF">2020-04-24T22:48:38Z</dcterms:modified>
</cp:coreProperties>
</file>