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charset="0"/>
      <p:regular r:id="rId24"/>
      <p:bold r:id="rId25"/>
      <p:italic r:id="rId26"/>
      <p:boldItalic r:id="rId27"/>
    </p:embeddedFont>
    <p:embeddedFont>
      <p:font typeface="Raleway" charset="0"/>
      <p:regular r:id="rId28"/>
      <p:bold r:id="rId29"/>
      <p:italic r:id="rId30"/>
      <p:boldItalic r:id="rId31"/>
    </p:embeddedFont>
    <p:embeddedFont>
      <p:font typeface="Robot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102" d="100"/>
          <a:sy n="102" d="100"/>
        </p:scale>
        <p:origin x="-456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8188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ee65c511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ee65c511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f0a8d8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f0a8d8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f0a8d8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f0a8d8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f0a8d8c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f0a8d8c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700592f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700592f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f0a8d8c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f0a8d8c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f0a8d8c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f0a8d8c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8edcfa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d8edcfa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f0a8d8c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f0a8d8c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f0a8d8c3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f0a8d8c3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ee65c51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ee65c51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f0a8d8c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cf0a8d8c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f0a8d8c3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f0a8d8c3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ee65c51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ee65c51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ee65c51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ee65c51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ee65c51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ee65c51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ee65c51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ee65c51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ee65c511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ee65c511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ee65c51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ee65c51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ee65c51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ee65c51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29044" y="2090057"/>
            <a:ext cx="8921700" cy="14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</a:t>
            </a:r>
            <a:r>
              <a:rPr lang="fr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 </a:t>
            </a:r>
            <a:r>
              <a:rPr lang="fr" sz="4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Créez un blog pour un écrivain </a:t>
            </a:r>
            <a:endParaRPr sz="3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39100" y="3601925"/>
            <a:ext cx="73401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OpenClassrooms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Massinissa TACHERIFTE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wamp64\www\massinissa_project\télécharg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05" y="457200"/>
            <a:ext cx="2347426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600800" y="5108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Schéma technique</a:t>
            </a:r>
            <a:r>
              <a:rPr lang="fr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176" y="1146250"/>
            <a:ext cx="7725725" cy="3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83650" y="5486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StationData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25" y="1781625"/>
            <a:ext cx="3701876" cy="27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1893550"/>
            <a:ext cx="3476975" cy="23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683650" y="5486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Map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00" y="1651825"/>
            <a:ext cx="4633200" cy="28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300" y="2571750"/>
            <a:ext cx="3789699" cy="47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83650" y="5486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Formulaire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125"/>
            <a:ext cx="4319625" cy="31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175" y="1531125"/>
            <a:ext cx="4264426" cy="31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" y="644625"/>
            <a:ext cx="4628525" cy="37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25" y="644625"/>
            <a:ext cx="3950875" cy="3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683650" y="5486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Compteur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125"/>
            <a:ext cx="3648149" cy="316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425" y="1531125"/>
            <a:ext cx="5048226" cy="25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425" y="4315550"/>
            <a:ext cx="3207976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83650" y="5486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Canvas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750"/>
            <a:ext cx="42083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950" y="1410250"/>
            <a:ext cx="3025700" cy="30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29000" y="1713150"/>
            <a:ext cx="8286000" cy="14100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Petite démonstration du site</a:t>
            </a:r>
            <a:endParaRPr sz="36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878850" y="1812975"/>
            <a:ext cx="7386300" cy="21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</a:rPr>
              <a:t>La mission d'un développeur Front-end consiste à participer à la création de l'interface utilisateur d'un site ou d'une application web. Il intervient sur tous les éléments apparaissant à l'écran et géré par le navigateur web de l'utilisateur. Il y a donc une partie design/ergonomie et une partie développement dans sa mission.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396200" y="535200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Rôle du développeur Front End</a:t>
            </a:r>
            <a:endParaRPr sz="3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6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495650" y="53517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Difficultés rencontrées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926625" y="1812975"/>
            <a:ext cx="7338000" cy="29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 b="1"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en lui même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Le fonctionnement </a:t>
            </a:r>
            <a:r>
              <a:rPr lang="fr" sz="1800" b="1">
                <a:latin typeface="Lato"/>
                <a:ea typeface="Lato"/>
                <a:cs typeface="Lato"/>
                <a:sym typeface="Lato"/>
              </a:rPr>
              <a:t>des classes 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Local et session </a:t>
            </a:r>
            <a:r>
              <a:rPr lang="fr" sz="1800" b="1">
                <a:latin typeface="Lato"/>
                <a:ea typeface="Lato"/>
                <a:cs typeface="Lato"/>
                <a:sym typeface="Lato"/>
              </a:rPr>
              <a:t>Storage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La gestion du temps du </a:t>
            </a:r>
            <a:r>
              <a:rPr lang="fr" sz="1800" b="1">
                <a:latin typeface="Lato"/>
                <a:ea typeface="Lato"/>
                <a:cs typeface="Lato"/>
                <a:sym typeface="Lato"/>
              </a:rPr>
              <a:t>projet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688750" y="4128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E69138"/>
                </a:solidFill>
              </a:rPr>
              <a:t>Plan de la présentation</a:t>
            </a:r>
            <a:r>
              <a:rPr lang="fr" dirty="0"/>
              <a:t> 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1291550" y="974150"/>
            <a:ext cx="7116000" cy="3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/>
              <a:t>O</a:t>
            </a:r>
            <a:r>
              <a:rPr lang="fr" dirty="0" smtClean="0"/>
              <a:t>bjectif </a:t>
            </a:r>
            <a:r>
              <a:rPr lang="fr" dirty="0"/>
              <a:t>de la mission</a:t>
            </a:r>
            <a:endParaRPr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Char char="➢"/>
            </a:pPr>
            <a:r>
              <a:rPr lang="fr-FR" dirty="0" smtClean="0"/>
              <a:t>Une </a:t>
            </a:r>
            <a:r>
              <a:rPr lang="fr-FR" dirty="0" smtClean="0"/>
              <a:t>interface </a:t>
            </a:r>
            <a:r>
              <a:rPr lang="fr-FR" dirty="0" err="1" smtClean="0"/>
              <a:t>Frontend</a:t>
            </a:r>
            <a:r>
              <a:rPr lang="fr-FR" dirty="0" smtClean="0"/>
              <a:t> et </a:t>
            </a:r>
            <a:r>
              <a:rPr lang="fr-FR" dirty="0" err="1" smtClean="0"/>
              <a:t>Backend</a:t>
            </a:r>
            <a:r>
              <a:rPr lang="fr-FR" dirty="0" smtClean="0"/>
              <a:t> pour les chapitres crées </a:t>
            </a:r>
            <a:endParaRPr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Char char="➢"/>
            </a:pPr>
            <a:r>
              <a:rPr lang="fr-FR" dirty="0" smtClean="0"/>
              <a:t>L</a:t>
            </a:r>
            <a:r>
              <a:rPr lang="fr" dirty="0" smtClean="0"/>
              <a:t>e CRUD</a:t>
            </a:r>
            <a:endParaRPr dirty="0"/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Char char="➢"/>
            </a:pPr>
            <a:r>
              <a:rPr lang="fr-FR" dirty="0" smtClean="0"/>
              <a:t>Le signale du commentaire  et sa gestion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Lato"/>
              <a:buChar char="➢"/>
            </a:pPr>
            <a:r>
              <a:rPr lang="fr-FR"/>
              <a:t>L’interface d’administration, et  WYSIWYG pour </a:t>
            </a:r>
            <a:r>
              <a:rPr lang="fr-FR"/>
              <a:t>la </a:t>
            </a:r>
            <a:r>
              <a:rPr lang="fr-FR" smtClean="0"/>
              <a:t>rédaction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Difficultés rencontrées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fr" dirty="0" smtClean="0"/>
              <a:t>Une petite démonstration du site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495650" y="53517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Perspective d’amélioration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969650" y="1592225"/>
            <a:ext cx="7338000" cy="29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Enregistrer les données dans un </a:t>
            </a:r>
            <a:r>
              <a:rPr lang="fr" sz="1800" b="1">
                <a:latin typeface="Lato"/>
                <a:ea typeface="Lato"/>
                <a:cs typeface="Lato"/>
                <a:sym typeface="Lato"/>
              </a:rPr>
              <a:t>serveur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au lieu sur le </a:t>
            </a:r>
            <a:r>
              <a:rPr lang="fr" sz="1800" b="1">
                <a:latin typeface="Lato"/>
                <a:ea typeface="Lato"/>
                <a:cs typeface="Lato"/>
                <a:sym typeface="Lato"/>
              </a:rPr>
              <a:t>navigateur 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client (pour que tous les visiteurs puissent voir une vrais disponibilité des vélos et en temps réel)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Refonte graphique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Uniformisation des techniques utilisées dans le code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THINK YOU </a:t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6607325" y="1927200"/>
            <a:ext cx="1289100" cy="12891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99532" y="1708932"/>
            <a:ext cx="8286000" cy="1099581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fr" sz="3600" b="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bjectif </a:t>
            </a:r>
            <a:r>
              <a:rPr lang="fr" sz="3600" b="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la mission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l="-89" t="430" r="90" b="-429"/>
          <a:stretch/>
        </p:blipFill>
        <p:spPr>
          <a:xfrm>
            <a:off x="1039975" y="533625"/>
            <a:ext cx="6238000" cy="40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5795675" y="667050"/>
            <a:ext cx="1482300" cy="385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823200" y="3764975"/>
            <a:ext cx="355800" cy="681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795550" y="2312350"/>
            <a:ext cx="1482300" cy="385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277850" y="3957700"/>
            <a:ext cx="1008000" cy="385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409350" y="667050"/>
            <a:ext cx="110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Diaporama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561750" y="2312374"/>
            <a:ext cx="1106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Carte de réservation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447750" y="4446875"/>
            <a:ext cx="1106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Carte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910875" y="3572200"/>
            <a:ext cx="7575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Canvas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696675" y="9783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Diaporama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25" y="2020100"/>
            <a:ext cx="7843899" cy="27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8221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Schéma technique</a:t>
            </a:r>
            <a:r>
              <a:rPr lang="fr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675" y="1506875"/>
            <a:ext cx="87900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Slide.Js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75" y="1506863"/>
            <a:ext cx="2860799" cy="28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3261050" y="2723838"/>
            <a:ext cx="711600" cy="41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958775" y="2178775"/>
            <a:ext cx="904200" cy="41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988475" y="3139025"/>
            <a:ext cx="844800" cy="41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085275" y="2178775"/>
            <a:ext cx="1457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Slide.Js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085275" y="3139025"/>
            <a:ext cx="1457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Slider.Js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825" y="2411963"/>
            <a:ext cx="20002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79500" y="483500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Slide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25" y="1425725"/>
            <a:ext cx="40767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31550" y="470450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 Slider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313"/>
            <a:ext cx="2949826" cy="3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675" y="1391313"/>
            <a:ext cx="2713925" cy="3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050" y="1391325"/>
            <a:ext cx="2883300" cy="32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683650" y="548625"/>
            <a:ext cx="8286000" cy="8301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Carte des vélos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4874"/>
            <a:ext cx="8839201" cy="28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218</Words>
  <Application>Microsoft Office PowerPoint</Application>
  <PresentationFormat>Affichage à l'écran (16:9)</PresentationFormat>
  <Paragraphs>46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Lato</vt:lpstr>
      <vt:lpstr>Raleway</vt:lpstr>
      <vt:lpstr>Roboto</vt:lpstr>
      <vt:lpstr>Swiss</vt:lpstr>
      <vt:lpstr>Présentation PowerPoint</vt:lpstr>
      <vt:lpstr>Plan de la présentation </vt:lpstr>
      <vt:lpstr>Objectif de la mission</vt:lpstr>
      <vt:lpstr>Présentation PowerPoint</vt:lpstr>
      <vt:lpstr>Diaporama</vt:lpstr>
      <vt:lpstr>Schéma technique </vt:lpstr>
      <vt:lpstr>Classe Slide</vt:lpstr>
      <vt:lpstr>Classe Slider</vt:lpstr>
      <vt:lpstr>Carte des vélos</vt:lpstr>
      <vt:lpstr>Schéma technique </vt:lpstr>
      <vt:lpstr>Classe StationData</vt:lpstr>
      <vt:lpstr>Classe Map</vt:lpstr>
      <vt:lpstr>Classe Formulaire</vt:lpstr>
      <vt:lpstr>Présentation PowerPoint</vt:lpstr>
      <vt:lpstr>Classe Compteur</vt:lpstr>
      <vt:lpstr>Classe Canvas</vt:lpstr>
      <vt:lpstr>Petite démonstration du site</vt:lpstr>
      <vt:lpstr>Rôle du développeur Front End </vt:lpstr>
      <vt:lpstr>Difficultés rencontrées</vt:lpstr>
      <vt:lpstr>Perspective d’amélioration</vt:lpstr>
      <vt:lpstr>THINK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massi</cp:lastModifiedBy>
  <cp:revision>4</cp:revision>
  <dcterms:modified xsi:type="dcterms:W3CDTF">2020-04-21T18:04:19Z</dcterms:modified>
</cp:coreProperties>
</file>