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8D89-66B2-5E45-9834-BB75751F417F}" type="datetimeFigureOut">
              <a:rPr lang="en-US" smtClean="0"/>
              <a:t>17.05.13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1119-70B9-C34B-8A8E-7368CE468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8D89-66B2-5E45-9834-BB75751F417F}" type="datetimeFigureOut">
              <a:rPr lang="en-US" smtClean="0"/>
              <a:t>17.05.13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1119-70B9-C34B-8A8E-7368CE468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3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8D89-66B2-5E45-9834-BB75751F417F}" type="datetimeFigureOut">
              <a:rPr lang="en-US" smtClean="0"/>
              <a:t>17.05.13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1119-70B9-C34B-8A8E-7368CE468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9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8D89-66B2-5E45-9834-BB75751F417F}" type="datetimeFigureOut">
              <a:rPr lang="en-US" smtClean="0"/>
              <a:t>17.05.13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1119-70B9-C34B-8A8E-7368CE468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8D89-66B2-5E45-9834-BB75751F417F}" type="datetimeFigureOut">
              <a:rPr lang="en-US" smtClean="0"/>
              <a:t>17.05.13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1119-70B9-C34B-8A8E-7368CE468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8D89-66B2-5E45-9834-BB75751F417F}" type="datetimeFigureOut">
              <a:rPr lang="en-US" smtClean="0"/>
              <a:t>17.05.13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1119-70B9-C34B-8A8E-7368CE468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8D89-66B2-5E45-9834-BB75751F417F}" type="datetimeFigureOut">
              <a:rPr lang="en-US" smtClean="0"/>
              <a:t>17.05.13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1119-70B9-C34B-8A8E-7368CE468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8D89-66B2-5E45-9834-BB75751F417F}" type="datetimeFigureOut">
              <a:rPr lang="en-US" smtClean="0"/>
              <a:t>17.05.13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1119-70B9-C34B-8A8E-7368CE468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8D89-66B2-5E45-9834-BB75751F417F}" type="datetimeFigureOut">
              <a:rPr lang="en-US" smtClean="0"/>
              <a:t>17.05.13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1119-70B9-C34B-8A8E-7368CE468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8D89-66B2-5E45-9834-BB75751F417F}" type="datetimeFigureOut">
              <a:rPr lang="en-US" smtClean="0"/>
              <a:t>17.05.13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1119-70B9-C34B-8A8E-7368CE468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8D89-66B2-5E45-9834-BB75751F417F}" type="datetimeFigureOut">
              <a:rPr lang="en-US" smtClean="0"/>
              <a:t>17.05.13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01119-70B9-C34B-8A8E-7368CE468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9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88D89-66B2-5E45-9834-BB75751F417F}" type="datetimeFigureOut">
              <a:rPr lang="en-US" smtClean="0"/>
              <a:t>17.05.13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1119-70B9-C34B-8A8E-7368CE468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3258" y="1543538"/>
            <a:ext cx="1113693" cy="80107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411" y="1758456"/>
            <a:ext cx="6838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5045" y="2106236"/>
            <a:ext cx="6838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714" y="154353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714" y="18717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270028" y="5296783"/>
            <a:ext cx="1113693" cy="80107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PWM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6181" y="5531239"/>
            <a:ext cx="6838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714" y="5302576"/>
            <a:ext cx="52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Ctrl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6790" y="5689451"/>
            <a:ext cx="4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Dir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1817" y="5898557"/>
            <a:ext cx="179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2955" y="5674815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0/1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144000" y="-15611"/>
            <a:ext cx="4400060" cy="385297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Asser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INT timer pour latch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PID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Generation PWM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u="sng" dirty="0" smtClean="0">
                <a:solidFill>
                  <a:srgbClr val="000000"/>
                </a:solidFill>
              </a:rPr>
              <a:t>Beacon computing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Polling status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Read Latch 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Detect spots (</a:t>
            </a:r>
            <a:r>
              <a:rPr lang="en-US" dirty="0" err="1" smtClean="0">
                <a:solidFill>
                  <a:schemeClr val="tx1"/>
                </a:solidFill>
              </a:rPr>
              <a:t>center+width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Controls: complete tour, no more than 3 spots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err="1" smtClean="0">
                <a:solidFill>
                  <a:schemeClr val="tx1"/>
                </a:solidFill>
              </a:rPr>
              <a:t>Identifiy</a:t>
            </a:r>
            <a:r>
              <a:rPr lang="en-US" dirty="0" smtClean="0">
                <a:solidFill>
                  <a:schemeClr val="tx1"/>
                </a:solidFill>
              </a:rPr>
              <a:t> reference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Distance and angle comp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Flags generation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0044" y="636952"/>
            <a:ext cx="1566984" cy="37513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Latch 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12207" y="1711545"/>
            <a:ext cx="1390870" cy="37513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Positions x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83721" y="3313675"/>
            <a:ext cx="1566984" cy="37513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57366" y="1703767"/>
            <a:ext cx="1566984" cy="37513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Latch </a:t>
            </a:r>
            <a:r>
              <a:rPr lang="en-US" dirty="0" err="1" smtClean="0">
                <a:solidFill>
                  <a:schemeClr val="tx1"/>
                </a:solidFill>
              </a:rPr>
              <a:t>Pos</a:t>
            </a:r>
            <a:r>
              <a:rPr lang="en-US" dirty="0" smtClean="0">
                <a:solidFill>
                  <a:schemeClr val="tx1"/>
                </a:solidFill>
              </a:rPr>
              <a:t> x 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16200000" flipV="1">
            <a:off x="1445907" y="1293435"/>
            <a:ext cx="4611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497028" y="797163"/>
            <a:ext cx="6838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94718" y="35169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PIC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3846" y="10628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 PIC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52794" y="1910875"/>
            <a:ext cx="4552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21640" y="1910875"/>
            <a:ext cx="4552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90469" y="98471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REV</a:t>
            </a:r>
          </a:p>
          <a:p>
            <a:r>
              <a:rPr lang="en-US" dirty="0" smtClean="0"/>
              <a:t>&amp; ! RD PIC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124350" y="1885386"/>
            <a:ext cx="68384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22040" y="143991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PIC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5744308" y="2794000"/>
            <a:ext cx="1719384" cy="519675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Init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3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80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Pierre-Emmanuel GAILLARDON</dc:creator>
  <cp:lastModifiedBy>Pierre-Emmanuel GAILLARDON</cp:lastModifiedBy>
  <cp:revision>4</cp:revision>
  <dcterms:created xsi:type="dcterms:W3CDTF">2013-05-17T13:25:05Z</dcterms:created>
  <dcterms:modified xsi:type="dcterms:W3CDTF">2013-05-20T02:48:01Z</dcterms:modified>
</cp:coreProperties>
</file>