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14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44614-D439-4914-9F9C-873584C6539F}" type="datetimeFigureOut">
              <a:rPr lang="fr-FR"/>
              <a:pPr>
                <a:defRPr/>
              </a:pPr>
              <a:t>10/06/2013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AB8-E7D2-41E7-983D-63388699E8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4CA5-7516-4DD3-9902-DE1AF11F4116}" type="datetimeFigureOut">
              <a:rPr lang="fr-FR"/>
              <a:pPr>
                <a:defRPr/>
              </a:pPr>
              <a:t>10/06/2013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91030-1B49-4508-A74B-C3FF654970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E4DDB-FD06-4969-AEBD-A05A918836DB}" type="datetimeFigureOut">
              <a:rPr lang="fr-FR"/>
              <a:pPr>
                <a:defRPr/>
              </a:pPr>
              <a:t>10/06/2013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AE41-300C-4566-A81E-427F77DF0B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6DD56-E335-4E5C-96A2-4E4982D4C238}" type="datetimeFigureOut">
              <a:rPr lang="fr-FR"/>
              <a:pPr>
                <a:defRPr/>
              </a:pPr>
              <a:t>10/06/2013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3B8D6-57D3-4309-AD8A-C44403757E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219F-7940-438B-B07D-080FDDC773F5}" type="datetimeFigureOut">
              <a:rPr lang="fr-FR"/>
              <a:pPr>
                <a:defRPr/>
              </a:pPr>
              <a:t>10/06/2013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2C4A1-BD44-4986-83B0-5E8F1970EA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AB4A0-3A9B-4EA2-BB3E-76BECA446861}" type="datetimeFigureOut">
              <a:rPr lang="fr-FR"/>
              <a:pPr>
                <a:defRPr/>
              </a:pPr>
              <a:t>10/06/2013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A42E3-9A56-4B49-86B8-E2E7D5F51F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D96D9-E8AE-49AC-AC23-745F15FFC337}" type="datetimeFigureOut">
              <a:rPr lang="fr-FR"/>
              <a:pPr>
                <a:defRPr/>
              </a:pPr>
              <a:t>10/06/2013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ED71B-CB51-47B2-9DE9-C412C42637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B4312-E1CF-46CB-BFE0-1C1DD0EAC51D}" type="datetimeFigureOut">
              <a:rPr lang="fr-FR"/>
              <a:pPr>
                <a:defRPr/>
              </a:pPr>
              <a:t>10/06/2013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279B-DB31-4F0F-A7B4-E0A1711FD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E9F0-A5FB-4B26-9E58-DCFA04525592}" type="datetimeFigureOut">
              <a:rPr lang="fr-FR"/>
              <a:pPr>
                <a:defRPr/>
              </a:pPr>
              <a:t>10/06/2013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A8CC-9DCB-46CA-8D80-F471E4C5B4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A05A7-7F5D-466B-A061-2F7C9C892A52}" type="datetimeFigureOut">
              <a:rPr lang="fr-FR"/>
              <a:pPr>
                <a:defRPr/>
              </a:pPr>
              <a:t>10/06/2013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DD9F8-C373-4574-B4E5-9E8FB2AACF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E001-70CF-4104-B338-F1D0FA4EE945}" type="datetimeFigureOut">
              <a:rPr lang="fr-FR"/>
              <a:pPr>
                <a:defRPr/>
              </a:pPr>
              <a:t>10/06/2013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C7CC-8BBE-47F7-9A25-816656D0BC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3BEADD-DA7E-4312-B4B7-5CE98FF66279}" type="datetimeFigureOut">
              <a:rPr lang="fr-FR"/>
              <a:pPr>
                <a:defRPr/>
              </a:pPr>
              <a:t>10/06/2013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9030AB-E03D-4DD4-BBCD-5BCA7BB74C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re 1"/>
          <p:cNvSpPr txBox="1">
            <a:spLocks/>
          </p:cNvSpPr>
          <p:nvPr/>
        </p:nvSpPr>
        <p:spPr bwMode="auto">
          <a:xfrm>
            <a:off x="490742" y="5919243"/>
            <a:ext cx="8185714" cy="89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fr-FR" sz="1200" b="1" dirty="0" err="1" smtClean="0"/>
              <a:t>Legend</a:t>
            </a:r>
            <a:r>
              <a:rPr lang="fr-FR" sz="1200" b="1" dirty="0" smtClean="0"/>
              <a:t> :</a:t>
            </a:r>
          </a:p>
        </p:txBody>
      </p:sp>
      <p:graphicFrame>
        <p:nvGraphicFramePr>
          <p:cNvPr id="33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78637"/>
              </p:ext>
            </p:extLst>
          </p:nvPr>
        </p:nvGraphicFramePr>
        <p:xfrm>
          <a:off x="4753434" y="684000"/>
          <a:ext cx="2088232" cy="614598"/>
        </p:xfrm>
        <a:graphic>
          <a:graphicData uri="http://schemas.openxmlformats.org/drawingml/2006/table">
            <a:tbl>
              <a:tblPr/>
              <a:tblGrid>
                <a:gridCol w="2088232"/>
              </a:tblGrid>
              <a:tr h="119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Strategy</a:t>
                      </a: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Flags 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309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Below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fr-FR" sz="2800" dirty="0" smtClean="0"/>
              <a:t>Oufff2013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63684"/>
              </p:ext>
            </p:extLst>
          </p:nvPr>
        </p:nvGraphicFramePr>
        <p:xfrm>
          <a:off x="4788024" y="1628800"/>
          <a:ext cx="2016224" cy="896494"/>
        </p:xfrm>
        <a:graphic>
          <a:graphicData uri="http://schemas.openxmlformats.org/drawingml/2006/table">
            <a:tbl>
              <a:tblPr/>
              <a:tblGrid>
                <a:gridCol w="2016224"/>
              </a:tblGrid>
              <a:tr h="228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TaskMain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591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Synchronize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all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23460"/>
              </p:ext>
            </p:extLst>
          </p:nvPr>
        </p:nvGraphicFramePr>
        <p:xfrm>
          <a:off x="7019925" y="1816799"/>
          <a:ext cx="1660525" cy="150971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TaskSensors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Set or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Clear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flags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according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sensors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Execute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command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from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TaskMain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93193"/>
              </p:ext>
            </p:extLst>
          </p:nvPr>
        </p:nvGraphicFramePr>
        <p:xfrm>
          <a:off x="611188" y="684000"/>
          <a:ext cx="1660525" cy="134636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TaskAsser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041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Compute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new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orders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send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motors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from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current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postion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reach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expected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2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40378"/>
              </p:ext>
            </p:extLst>
          </p:nvPr>
        </p:nvGraphicFramePr>
        <p:xfrm>
          <a:off x="539750" y="3210366"/>
          <a:ext cx="2016125" cy="1630363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TaskMvt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31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Compute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path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necessary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go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expected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point.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Pre-defined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paths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are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read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from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« 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Strategy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files 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Pre-defined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paths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are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choosen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into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AppConfig.h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file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91821"/>
              </p:ext>
            </p:extLst>
          </p:nvPr>
        </p:nvGraphicFramePr>
        <p:xfrm>
          <a:off x="534988" y="4947225"/>
          <a:ext cx="2596852" cy="691075"/>
        </p:xfrm>
        <a:graphic>
          <a:graphicData uri="http://schemas.openxmlformats.org/drawingml/2006/table">
            <a:tbl>
              <a:tblPr/>
              <a:tblGrid>
                <a:gridCol w="2596852"/>
              </a:tblGrid>
              <a:tr h="255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TaskTime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38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Wait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90s and set TIMER_STATUS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Ellipse 12"/>
          <p:cNvSpPr/>
          <p:nvPr/>
        </p:nvSpPr>
        <p:spPr>
          <a:xfrm>
            <a:off x="490742" y="2374673"/>
            <a:ext cx="1999034" cy="5032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StructCmd</a:t>
            </a:r>
            <a:r>
              <a:rPr lang="fr-FR" sz="1000" b="1" dirty="0">
                <a:solidFill>
                  <a:srgbClr val="31859C"/>
                </a:solidFill>
                <a:cs typeface="Arial" charset="0"/>
              </a:rPr>
              <a:t>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App_CmdToTaskAsser</a:t>
            </a:r>
            <a:endParaRPr lang="fr-FR" sz="1000" b="1" dirty="0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131840" y="5445224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555874" y="4437112"/>
            <a:ext cx="115203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 noChangeShapeType="1"/>
          </p:cNvCxnSpPr>
          <p:nvPr/>
        </p:nvCxnSpPr>
        <p:spPr bwMode="auto">
          <a:xfrm flipV="1">
            <a:off x="5508104" y="2556918"/>
            <a:ext cx="0" cy="245625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6" name="Connecteur droit avec flèche 25"/>
          <p:cNvCxnSpPr>
            <a:cxnSpLocks noChangeShapeType="1"/>
          </p:cNvCxnSpPr>
          <p:nvPr/>
        </p:nvCxnSpPr>
        <p:spPr bwMode="auto">
          <a:xfrm>
            <a:off x="6084168" y="2556918"/>
            <a:ext cx="0" cy="1088106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8" name="Connecteur droit avec flèche 27"/>
          <p:cNvCxnSpPr>
            <a:cxnSpLocks noChangeShapeType="1"/>
            <a:endCxn id="6" idx="2"/>
          </p:cNvCxnSpPr>
          <p:nvPr/>
        </p:nvCxnSpPr>
        <p:spPr bwMode="auto">
          <a:xfrm flipV="1">
            <a:off x="7850187" y="3326512"/>
            <a:ext cx="0" cy="31851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</p:cNvCxnSpPr>
          <p:nvPr/>
        </p:nvCxnSpPr>
        <p:spPr bwMode="auto">
          <a:xfrm>
            <a:off x="8532440" y="3356992"/>
            <a:ext cx="0" cy="1656184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42" name="Connecteur droit avec flèche 41"/>
          <p:cNvCxnSpPr>
            <a:cxnSpLocks noChangeShapeType="1"/>
            <a:stCxn id="13" idx="0"/>
            <a:endCxn id="7" idx="2"/>
          </p:cNvCxnSpPr>
          <p:nvPr/>
        </p:nvCxnSpPr>
        <p:spPr bwMode="auto">
          <a:xfrm flipH="1" flipV="1">
            <a:off x="1441450" y="2030368"/>
            <a:ext cx="48809" cy="344305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51" name="Connecteur droit avec flèche 50"/>
          <p:cNvCxnSpPr>
            <a:cxnSpLocks noChangeShapeType="1"/>
            <a:stCxn id="13422" idx="0"/>
            <a:endCxn id="13" idx="4"/>
          </p:cNvCxnSpPr>
          <p:nvPr/>
        </p:nvCxnSpPr>
        <p:spPr bwMode="auto">
          <a:xfrm flipH="1" flipV="1">
            <a:off x="1490259" y="2877911"/>
            <a:ext cx="57553" cy="332455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61" name="Ellipse 60"/>
          <p:cNvSpPr/>
          <p:nvPr/>
        </p:nvSpPr>
        <p:spPr>
          <a:xfrm>
            <a:off x="2771800" y="2626292"/>
            <a:ext cx="1872208" cy="41784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 dirty="0" err="1">
                <a:solidFill>
                  <a:srgbClr val="31859C"/>
                </a:solidFill>
                <a:cs typeface="Arial" charset="0"/>
              </a:rPr>
              <a:t>StructCmd</a:t>
            </a:r>
            <a:r>
              <a:rPr lang="fr-FR" sz="1000" b="1" dirty="0">
                <a:solidFill>
                  <a:srgbClr val="31859C"/>
                </a:solidFill>
                <a:cs typeface="Arial" charset="0"/>
              </a:rPr>
              <a:t>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App_CmdToTaskMvt</a:t>
            </a:r>
            <a:endParaRPr lang="fr-FR" sz="1000" b="1" dirty="0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62" name="Connecteur droit avec flèche 61"/>
          <p:cNvCxnSpPr>
            <a:cxnSpLocks noChangeShapeType="1"/>
            <a:stCxn id="61" idx="2"/>
            <a:endCxn id="13422" idx="3"/>
          </p:cNvCxnSpPr>
          <p:nvPr/>
        </p:nvCxnSpPr>
        <p:spPr bwMode="auto">
          <a:xfrm flipH="1">
            <a:off x="2555875" y="2835215"/>
            <a:ext cx="215925" cy="1190332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65" name="Connecteur droit avec flèche 64"/>
          <p:cNvCxnSpPr>
            <a:cxnSpLocks noChangeShapeType="1"/>
            <a:endCxn id="61" idx="7"/>
          </p:cNvCxnSpPr>
          <p:nvPr/>
        </p:nvCxnSpPr>
        <p:spPr bwMode="auto">
          <a:xfrm flipH="1">
            <a:off x="4369829" y="2374673"/>
            <a:ext cx="418195" cy="312811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graphicFrame>
        <p:nvGraphicFramePr>
          <p:cNvPr id="2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85643"/>
              </p:ext>
            </p:extLst>
          </p:nvPr>
        </p:nvGraphicFramePr>
        <p:xfrm>
          <a:off x="2484437" y="684000"/>
          <a:ext cx="2087563" cy="1509713"/>
        </p:xfrm>
        <a:graphic>
          <a:graphicData uri="http://schemas.openxmlformats.org/drawingml/2006/table">
            <a:tbl>
              <a:tblPr/>
              <a:tblGrid>
                <a:gridCol w="20875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Stand-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alone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Compute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current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position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from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encoding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wheels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Postion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exposed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by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TaskOdo_GetCurrentPos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 and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Set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CurrentPos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" name="Connecteur droit avec flèche 30"/>
          <p:cNvCxnSpPr>
            <a:cxnSpLocks noChangeShapeType="1"/>
            <a:stCxn id="33" idx="2"/>
            <a:endCxn id="5" idx="0"/>
          </p:cNvCxnSpPr>
          <p:nvPr/>
        </p:nvCxnSpPr>
        <p:spPr bwMode="auto">
          <a:xfrm flipH="1">
            <a:off x="5796136" y="1298598"/>
            <a:ext cx="1414" cy="33020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graphicFrame>
        <p:nvGraphicFramePr>
          <p:cNvPr id="25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15397"/>
              </p:ext>
            </p:extLst>
          </p:nvPr>
        </p:nvGraphicFramePr>
        <p:xfrm>
          <a:off x="3635896" y="5013176"/>
          <a:ext cx="5069160" cy="618054"/>
        </p:xfrm>
        <a:graphic>
          <a:graphicData uri="http://schemas.openxmlformats.org/drawingml/2006/table">
            <a:tbl>
              <a:tblPr/>
              <a:tblGrid>
                <a:gridCol w="5069160"/>
              </a:tblGrid>
              <a:tr h="25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App Flags (32 bits)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31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See</a:t>
                      </a: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Below</a:t>
                      </a:r>
                      <a:endParaRPr kumimoji="0" lang="fr-F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25525"/>
              </p:ext>
            </p:extLst>
          </p:nvPr>
        </p:nvGraphicFramePr>
        <p:xfrm>
          <a:off x="5724128" y="3645024"/>
          <a:ext cx="2590651" cy="1254395"/>
        </p:xfrm>
        <a:graphic>
          <a:graphicData uri="http://schemas.openxmlformats.org/drawingml/2006/table">
            <a:tbl>
              <a:tblPr/>
              <a:tblGrid>
                <a:gridCol w="2590651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QSensors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919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Queue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send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command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from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TaskMain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TaskSensor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Results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are sent by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using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ACTION_STATUS 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" name="Tableau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00530"/>
              </p:ext>
            </p:extLst>
          </p:nvPr>
        </p:nvGraphicFramePr>
        <p:xfrm>
          <a:off x="7015931" y="684000"/>
          <a:ext cx="1660525" cy="94488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91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TaskTest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623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Only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for tests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Do not use in production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Tableau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87752"/>
              </p:ext>
            </p:extLst>
          </p:nvPr>
        </p:nvGraphicFramePr>
        <p:xfrm>
          <a:off x="3633167" y="3317736"/>
          <a:ext cx="1660525" cy="94488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91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TaskDebug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623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Display data (to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debug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from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all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other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Tableau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31109"/>
              </p:ext>
            </p:extLst>
          </p:nvPr>
        </p:nvGraphicFramePr>
        <p:xfrm>
          <a:off x="1465854" y="6073421"/>
          <a:ext cx="1391724" cy="548640"/>
        </p:xfrm>
        <a:graphic>
          <a:graphicData uri="http://schemas.openxmlformats.org/drawingml/2006/table">
            <a:tbl>
              <a:tblPr/>
              <a:tblGrid>
                <a:gridCol w="1391724"/>
              </a:tblGrid>
              <a:tr h="262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</a:t>
                      </a:r>
                      <a:r>
                        <a:rPr kumimoji="0" lang="fr-F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249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Quick 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46967"/>
              </p:ext>
            </p:extLst>
          </p:nvPr>
        </p:nvGraphicFramePr>
        <p:xfrm>
          <a:off x="2956169" y="6073421"/>
          <a:ext cx="1483866" cy="584118"/>
        </p:xfrm>
        <a:graphic>
          <a:graphicData uri="http://schemas.openxmlformats.org/drawingml/2006/table">
            <a:tbl>
              <a:tblPr/>
              <a:tblGrid>
                <a:gridCol w="1483866"/>
              </a:tblGrid>
              <a:tr h="119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Variable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309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Quick 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" name="Ellipse 88"/>
          <p:cNvSpPr/>
          <p:nvPr/>
        </p:nvSpPr>
        <p:spPr>
          <a:xfrm>
            <a:off x="4644008" y="6114691"/>
            <a:ext cx="999517" cy="5032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 noProof="1" smtClean="0">
                <a:solidFill>
                  <a:srgbClr val="31859C"/>
                </a:solidFill>
                <a:cs typeface="Arial" charset="0"/>
              </a:rPr>
              <a:t>Shared Memory</a:t>
            </a:r>
            <a:endParaRPr lang="fr-FR" sz="1000" b="1" dirty="0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>
            <a:off x="5931784" y="6525344"/>
            <a:ext cx="57601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cxnSpLocks noChangeShapeType="1"/>
          </p:cNvCxnSpPr>
          <p:nvPr/>
        </p:nvCxnSpPr>
        <p:spPr bwMode="auto">
          <a:xfrm>
            <a:off x="5917501" y="6209712"/>
            <a:ext cx="576064" cy="0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45826"/>
              </p:ext>
            </p:extLst>
          </p:nvPr>
        </p:nvGraphicFramePr>
        <p:xfrm>
          <a:off x="6507800" y="6072552"/>
          <a:ext cx="2024640" cy="713224"/>
        </p:xfrm>
        <a:graphic>
          <a:graphicData uri="http://schemas.openxmlformats.org/drawingml/2006/table">
            <a:tbl>
              <a:tblPr/>
              <a:tblGrid>
                <a:gridCol w="2024640"/>
              </a:tblGrid>
              <a:tr h="713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Read /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Write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Set /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Clear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Flags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166</Words>
  <Application>Microsoft Office PowerPoint</Application>
  <PresentationFormat>Affichage à l'écran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Oufff2013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2011</dc:title>
  <dc:creator>Philippe</dc:creator>
  <cp:lastModifiedBy>Philippe BECHET</cp:lastModifiedBy>
  <cp:revision>44</cp:revision>
  <dcterms:created xsi:type="dcterms:W3CDTF">2011-04-09T20:48:07Z</dcterms:created>
  <dcterms:modified xsi:type="dcterms:W3CDTF">2013-06-10T18:28:16Z</dcterms:modified>
</cp:coreProperties>
</file>