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1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44614-D439-4914-9F9C-873584C6539F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94AB8-E7D2-41E7-983D-63388699E8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E4CA5-7516-4DD3-9902-DE1AF11F4116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1030-1B49-4508-A74B-C3FF654970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E4DDB-FD06-4969-AEBD-A05A918836DB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DAE41-300C-4566-A81E-427F77DF0B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6DD56-E335-4E5C-96A2-4E4982D4C238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3B8D6-57D3-4309-AD8A-C44403757E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219F-7940-438B-B07D-080FDDC773F5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2C4A1-BD44-4986-83B0-5E8F1970EA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AB4A0-3A9B-4EA2-BB3E-76BECA446861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42E3-9A56-4B49-86B8-E2E7D5F51F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D96D9-E8AE-49AC-AC23-745F15FFC337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ED71B-CB51-47B2-9DE9-C412C42637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B4312-E1CF-46CB-BFE0-1C1DD0EAC51D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C279B-DB31-4F0F-A7B4-E0A1711FD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9F0-A5FB-4B26-9E58-DCFA04525592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A8CC-9DCB-46CA-8D80-F471E4C5B4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A05A7-7F5D-466B-A061-2F7C9C892A52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DD9F8-C373-4574-B4E5-9E8FB2AACF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E001-70CF-4104-B338-F1D0FA4EE945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FC7CC-8BBE-47F7-9A25-816656D0BCF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3BEADD-DA7E-4312-B4B7-5CE98FF66279}" type="datetimeFigureOut">
              <a:rPr lang="fr-FR"/>
              <a:pPr>
                <a:defRPr/>
              </a:pPr>
              <a:t>10/03/2013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9030AB-E03D-4DD4-BBCD-5BCA7BB74C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/>
          <a:lstStyle/>
          <a:p>
            <a:r>
              <a:rPr lang="fr-FR" sz="2800" dirty="0" smtClean="0"/>
              <a:t>Projet 2013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11710"/>
              </p:ext>
            </p:extLst>
          </p:nvPr>
        </p:nvGraphicFramePr>
        <p:xfrm>
          <a:off x="4788024" y="2101417"/>
          <a:ext cx="2016224" cy="926974"/>
        </p:xfrm>
        <a:graphic>
          <a:graphicData uri="http://schemas.openxmlformats.org/drawingml/2006/table">
            <a:tbl>
              <a:tblPr/>
              <a:tblGrid>
                <a:gridCol w="2016224"/>
              </a:tblGrid>
              <a:tr h="228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91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Synchronize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97926"/>
              </p:ext>
            </p:extLst>
          </p:nvPr>
        </p:nvGraphicFramePr>
        <p:xfrm>
          <a:off x="7019925" y="196081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TaskSensors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Set or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Clear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according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sensors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Execute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188" y="981075"/>
          <a:ext cx="1660525" cy="15401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TaskAsser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Compute new orders to send to motors from current postion to reach expected 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2" name="Group 110"/>
          <p:cNvGraphicFramePr>
            <a:graphicFrameLocks noGrp="1"/>
          </p:cNvGraphicFramePr>
          <p:nvPr/>
        </p:nvGraphicFramePr>
        <p:xfrm>
          <a:off x="539750" y="3617913"/>
          <a:ext cx="2016125" cy="1649730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TaskMvt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31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path necessary to go to expected point.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read from « Strategy files 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Pre-defined paths are choosen into AppConfig.h file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23" name="Group 111"/>
          <p:cNvGraphicFramePr>
            <a:graphicFrameLocks noGrp="1"/>
          </p:cNvGraphicFramePr>
          <p:nvPr/>
        </p:nvGraphicFramePr>
        <p:xfrm>
          <a:off x="539750" y="5516563"/>
          <a:ext cx="1660525" cy="841693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 Wait 90s and set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Ellipse 12"/>
          <p:cNvSpPr/>
          <p:nvPr/>
        </p:nvSpPr>
        <p:spPr>
          <a:xfrm>
            <a:off x="323850" y="2781300"/>
            <a:ext cx="2087910" cy="50323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App_CmdToTaskAsser</a:t>
            </a:r>
            <a:endParaRPr lang="fr-FR" sz="1000" b="1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195513" y="6092825"/>
            <a:ext cx="72072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555875" y="5267325"/>
            <a:ext cx="389731" cy="4659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 noChangeShapeType="1"/>
          </p:cNvCxnSpPr>
          <p:nvPr/>
        </p:nvCxnSpPr>
        <p:spPr bwMode="auto">
          <a:xfrm flipV="1">
            <a:off x="6084168" y="3032919"/>
            <a:ext cx="0" cy="2744291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6" name="Connecteur droit avec flèche 25"/>
          <p:cNvCxnSpPr>
            <a:cxnSpLocks noChangeShapeType="1"/>
          </p:cNvCxnSpPr>
          <p:nvPr/>
        </p:nvCxnSpPr>
        <p:spPr bwMode="auto">
          <a:xfrm>
            <a:off x="6588224" y="3032919"/>
            <a:ext cx="0" cy="949404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28" name="Connecteur droit avec flèche 27"/>
          <p:cNvCxnSpPr>
            <a:cxnSpLocks noChangeShapeType="1"/>
          </p:cNvCxnSpPr>
          <p:nvPr/>
        </p:nvCxnSpPr>
        <p:spPr bwMode="auto">
          <a:xfrm flipV="1">
            <a:off x="7812360" y="3493095"/>
            <a:ext cx="0" cy="511969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30" name="Connecteur droit avec flèche 29"/>
          <p:cNvCxnSpPr>
            <a:cxnSpLocks noChangeShapeType="1"/>
          </p:cNvCxnSpPr>
          <p:nvPr/>
        </p:nvCxnSpPr>
        <p:spPr bwMode="auto">
          <a:xfrm>
            <a:off x="8532440" y="3505357"/>
            <a:ext cx="0" cy="215154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42" name="Connecteur droit avec flèche 41"/>
          <p:cNvCxnSpPr>
            <a:cxnSpLocks noChangeShapeType="1"/>
            <a:stCxn id="13" idx="0"/>
          </p:cNvCxnSpPr>
          <p:nvPr/>
        </p:nvCxnSpPr>
        <p:spPr bwMode="auto">
          <a:xfrm flipV="1">
            <a:off x="1367805" y="2520950"/>
            <a:ext cx="73645" cy="260350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51" name="Connecteur droit avec flèche 50"/>
          <p:cNvCxnSpPr>
            <a:cxnSpLocks noChangeShapeType="1"/>
            <a:endCxn id="13" idx="4"/>
          </p:cNvCxnSpPr>
          <p:nvPr/>
        </p:nvCxnSpPr>
        <p:spPr bwMode="auto">
          <a:xfrm flipH="1" flipV="1">
            <a:off x="1367805" y="3284538"/>
            <a:ext cx="180008" cy="333376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61" name="Ellipse 60"/>
          <p:cNvSpPr/>
          <p:nvPr/>
        </p:nvSpPr>
        <p:spPr>
          <a:xfrm>
            <a:off x="3923928" y="4629497"/>
            <a:ext cx="1943100" cy="50323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fr-FR" sz="1000" b="1" dirty="0" err="1">
                <a:solidFill>
                  <a:srgbClr val="31859C"/>
                </a:solidFill>
                <a:cs typeface="Arial" charset="0"/>
              </a:rPr>
              <a:t>StructCmd</a:t>
            </a:r>
            <a:r>
              <a:rPr lang="fr-FR" sz="1000" b="1" dirty="0">
                <a:solidFill>
                  <a:srgbClr val="31859C"/>
                </a:solidFill>
                <a:cs typeface="Arial" charset="0"/>
              </a:rPr>
              <a:t> </a:t>
            </a:r>
            <a:r>
              <a:rPr lang="fr-FR" sz="1000" b="1" noProof="1">
                <a:solidFill>
                  <a:srgbClr val="31859C"/>
                </a:solidFill>
                <a:cs typeface="Arial" charset="0"/>
              </a:rPr>
              <a:t>App_CmdToTaskMvt</a:t>
            </a:r>
            <a:endParaRPr lang="fr-FR" sz="1000" b="1" dirty="0">
              <a:solidFill>
                <a:srgbClr val="31859C"/>
              </a:solidFill>
              <a:cs typeface="Arial" charset="0"/>
            </a:endParaRPr>
          </a:p>
        </p:txBody>
      </p:sp>
      <p:cxnSp>
        <p:nvCxnSpPr>
          <p:cNvPr id="62" name="Connecteur droit avec flèche 61"/>
          <p:cNvCxnSpPr>
            <a:cxnSpLocks noChangeShapeType="1"/>
            <a:stCxn id="61" idx="2"/>
          </p:cNvCxnSpPr>
          <p:nvPr/>
        </p:nvCxnSpPr>
        <p:spPr bwMode="auto">
          <a:xfrm flipH="1" flipV="1">
            <a:off x="2267844" y="4586461"/>
            <a:ext cx="1656084" cy="294655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65" name="Connecteur droit avec flèche 64"/>
          <p:cNvCxnSpPr>
            <a:cxnSpLocks noChangeShapeType="1"/>
            <a:stCxn id="5" idx="2"/>
            <a:endCxn id="61" idx="0"/>
          </p:cNvCxnSpPr>
          <p:nvPr/>
        </p:nvCxnSpPr>
        <p:spPr bwMode="auto">
          <a:xfrm flipH="1">
            <a:off x="4895478" y="3028391"/>
            <a:ext cx="900658" cy="1601106"/>
          </a:xfrm>
          <a:prstGeom prst="straightConnector1">
            <a:avLst/>
          </a:prstGeom>
          <a:noFill/>
          <a:ln w="38100" algn="ctr">
            <a:solidFill>
              <a:srgbClr val="4BACC6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2" name="Tableau 6"/>
          <p:cNvGraphicFramePr>
            <a:graphicFrameLocks noGrp="1"/>
          </p:cNvGraphicFramePr>
          <p:nvPr/>
        </p:nvGraphicFramePr>
        <p:xfrm>
          <a:off x="2555875" y="952500"/>
          <a:ext cx="2087563" cy="1540193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Stand-alone task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Compute current position from encoding wheels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Postion is exposed by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TaskOdo_GetCurrentPos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 and 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TaskOdo_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Set</a:t>
                      </a:r>
                      <a:r>
                        <a:rPr kumimoji="0" lang="fr-FR" sz="1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CurrentPos</a:t>
                      </a:r>
                      <a:r>
                        <a:rPr kumimoji="0" lang="fr-F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1" name="Connecteur droit avec flèche 30"/>
          <p:cNvCxnSpPr>
            <a:cxnSpLocks noChangeShapeType="1"/>
            <a:stCxn id="33" idx="2"/>
            <a:endCxn id="5" idx="0"/>
          </p:cNvCxnSpPr>
          <p:nvPr/>
        </p:nvCxnSpPr>
        <p:spPr bwMode="auto">
          <a:xfrm flipH="1">
            <a:off x="5796136" y="1581045"/>
            <a:ext cx="1414" cy="52037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</p:cxnSp>
      <p:graphicFrame>
        <p:nvGraphicFramePr>
          <p:cNvPr id="3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89058"/>
              </p:ext>
            </p:extLst>
          </p:nvPr>
        </p:nvGraphicFramePr>
        <p:xfrm>
          <a:off x="4753434" y="935967"/>
          <a:ext cx="2088232" cy="645078"/>
        </p:xfrm>
        <a:graphic>
          <a:graphicData uri="http://schemas.openxmlformats.org/drawingml/2006/table">
            <a:tbl>
              <a:tblPr/>
              <a:tblGrid>
                <a:gridCol w="2088232"/>
              </a:tblGrid>
              <a:tr h="1192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09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Page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38760"/>
              </p:ext>
            </p:extLst>
          </p:nvPr>
        </p:nvGraphicFramePr>
        <p:xfrm>
          <a:off x="2945606" y="5699010"/>
          <a:ext cx="5759450" cy="648534"/>
        </p:xfrm>
        <a:graphic>
          <a:graphicData uri="http://schemas.openxmlformats.org/drawingml/2006/table">
            <a:tbl>
              <a:tblPr/>
              <a:tblGrid>
                <a:gridCol w="5759450"/>
              </a:tblGrid>
              <a:tr h="25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313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See</a:t>
                      </a:r>
                      <a:r>
                        <a:rPr kumimoji="0" lang="fr-F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Arial" charset="0"/>
                        </a:rPr>
                        <a:t> Page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783547"/>
              </p:ext>
            </p:extLst>
          </p:nvPr>
        </p:nvGraphicFramePr>
        <p:xfrm>
          <a:off x="6366916" y="3982323"/>
          <a:ext cx="1947863" cy="1540193"/>
        </p:xfrm>
        <a:graphic>
          <a:graphicData uri="http://schemas.openxmlformats.org/drawingml/2006/table">
            <a:tbl>
              <a:tblPr/>
              <a:tblGrid>
                <a:gridCol w="1947863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QSensors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Queue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send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command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TaskMain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TaskSensor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Results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are sent by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using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ACTION_STATUS 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87673"/>
              </p:ext>
            </p:extLst>
          </p:nvPr>
        </p:nvGraphicFramePr>
        <p:xfrm>
          <a:off x="7015931" y="908720"/>
          <a:ext cx="1660525" cy="97536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TaskTest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623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Only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for tests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Do not use in production mode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9" name="Tableau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38568"/>
              </p:ext>
            </p:extLst>
          </p:nvPr>
        </p:nvGraphicFramePr>
        <p:xfrm>
          <a:off x="2916238" y="3017677"/>
          <a:ext cx="1660525" cy="975360"/>
        </p:xfrm>
        <a:graphic>
          <a:graphicData uri="http://schemas.openxmlformats.org/drawingml/2006/table">
            <a:tbl>
              <a:tblPr/>
              <a:tblGrid>
                <a:gridCol w="1660525"/>
              </a:tblGrid>
              <a:tr h="291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TaskDebug</a:t>
                      </a:r>
                      <a:endParaRPr kumimoji="0" lang="fr-F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83D3FF"/>
                        </a:gs>
                        <a:gs pos="50000">
                          <a:srgbClr val="B5E2FF"/>
                        </a:gs>
                        <a:gs pos="100000">
                          <a:srgbClr val="DBF0FF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</a:tr>
              <a:tr h="6238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Display data (to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debug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)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from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all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other</a:t>
                      </a:r>
                      <a:r>
                        <a:rPr kumimoji="0" lang="fr-F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fr-F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tasks</a:t>
                      </a:r>
                      <a:endParaRPr kumimoji="0" lang="fr-F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91909"/>
              </p:ext>
            </p:extLst>
          </p:nvPr>
        </p:nvGraphicFramePr>
        <p:xfrm>
          <a:off x="1763688" y="692696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Strategy</a:t>
                      </a: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Actions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Done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7 -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Forbbiden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Zones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930"/>
              </p:ext>
            </p:extLst>
          </p:nvPr>
        </p:nvGraphicFramePr>
        <p:xfrm>
          <a:off x="1763688" y="2636912"/>
          <a:ext cx="5759450" cy="1706880"/>
        </p:xfrm>
        <a:graphic>
          <a:graphicData uri="http://schemas.openxmlformats.org/drawingml/2006/table">
            <a:tbl>
              <a:tblPr/>
              <a:tblGrid>
                <a:gridCol w="1439862"/>
                <a:gridCol w="1439863"/>
                <a:gridCol w="1439862"/>
                <a:gridCol w="1439863"/>
              </a:tblGrid>
              <a:tr h="2508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App Flags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8080"/>
                        </a:gs>
                        <a:gs pos="50000">
                          <a:srgbClr val="FFB3B3"/>
                        </a:gs>
                        <a:gs pos="100000">
                          <a:srgbClr val="FFDADA"/>
                        </a:gs>
                      </a:gsLst>
                      <a:path path="rect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1204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0 - START_BUTTON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1 -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 – ACTION_STATUS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7 – TIMER_STATUS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(GP2)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8 - GP2_FRONT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9 – GP2_BACK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 – GP2_HOLDER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13 -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14 -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15 -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Bumpers</a:t>
                      </a: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(SW)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16 -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17 -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18 -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19 -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22 -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23 -</a:t>
                      </a:r>
                      <a:endParaRPr kumimoji="0" lang="fr-FR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Not </a:t>
                      </a:r>
                      <a:r>
                        <a:rPr kumimoji="0" lang="fr-FR" sz="12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Used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24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25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26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27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28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29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30 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31 -</a:t>
                      </a:r>
                      <a:endParaRPr kumimoji="0" lang="fr-FR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314</Words>
  <Application>Microsoft Office PowerPoint</Application>
  <PresentationFormat>Affichage à l'écran (4:3)</PresentationFormat>
  <Paragraphs>106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Projet 2013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2011</dc:title>
  <dc:creator>Philippe</dc:creator>
  <cp:lastModifiedBy>Philippe BECHET</cp:lastModifiedBy>
  <cp:revision>35</cp:revision>
  <dcterms:created xsi:type="dcterms:W3CDTF">2011-04-09T20:48:07Z</dcterms:created>
  <dcterms:modified xsi:type="dcterms:W3CDTF">2013-03-10T18:38:38Z</dcterms:modified>
</cp:coreProperties>
</file>