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89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FCE5-D5AA-DB4B-BFF4-A6AB27AF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26" y="57875"/>
            <a:ext cx="7729728" cy="1188720"/>
          </a:xfrm>
        </p:spPr>
        <p:txBody>
          <a:bodyPr/>
          <a:lstStyle/>
          <a:p>
            <a:r>
              <a:rPr lang="fr-FR" dirty="0"/>
              <a:t>TRANSCIPTION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C40D1-08EF-3140-B61F-457EFC065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7350"/>
            <a:ext cx="12192000" cy="5200651"/>
          </a:xfrm>
        </p:spPr>
      </p:pic>
    </p:spTree>
    <p:extLst>
      <p:ext uri="{BB962C8B-B14F-4D97-AF65-F5344CB8AC3E}">
        <p14:creationId xmlns:p14="http://schemas.microsoft.com/office/powerpoint/2010/main" val="7520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Caprice</a:t>
            </a:r>
          </a:p>
        </p:txBody>
      </p:sp>
    </p:spTree>
    <p:extLst>
      <p:ext uri="{BB962C8B-B14F-4D97-AF65-F5344CB8AC3E}">
        <p14:creationId xmlns:p14="http://schemas.microsoft.com/office/powerpoint/2010/main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val="14147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6262-1FDF-5D43-98D4-F551E0C8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696" y="54610"/>
            <a:ext cx="7729728" cy="1188720"/>
          </a:xfrm>
        </p:spPr>
        <p:txBody>
          <a:bodyPr/>
          <a:lstStyle/>
          <a:p>
            <a:r>
              <a:rPr lang="fr-FR" dirty="0"/>
              <a:t>DICTIONNAIRE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13242-5A7D-CE40-827C-DD6897DB5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80" y="1359080"/>
            <a:ext cx="7829550" cy="5466079"/>
          </a:xfrm>
        </p:spPr>
      </p:pic>
    </p:spTree>
    <p:extLst>
      <p:ext uri="{BB962C8B-B14F-4D97-AF65-F5344CB8AC3E}">
        <p14:creationId xmlns:p14="http://schemas.microsoft.com/office/powerpoint/2010/main" val="41562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B68C-4D27-EC46-ABDF-B9970AED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7169"/>
            <a:ext cx="7729728" cy="1188720"/>
          </a:xfrm>
        </p:spPr>
        <p:txBody>
          <a:bodyPr/>
          <a:lstStyle/>
          <a:p>
            <a:r>
              <a:rPr lang="fr-FR" dirty="0"/>
              <a:t>OBJECT ET DIAGRAMME DE CLASSE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646A4-1EDB-0E47-B3C6-4573923A2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541" y="2146671"/>
            <a:ext cx="7646670" cy="4320540"/>
          </a:xfrm>
        </p:spPr>
      </p:pic>
    </p:spTree>
    <p:extLst>
      <p:ext uri="{BB962C8B-B14F-4D97-AF65-F5344CB8AC3E}">
        <p14:creationId xmlns:p14="http://schemas.microsoft.com/office/powerpoint/2010/main" val="424327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A574-9C7C-AF4F-AE11-5A85D71C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26" y="0"/>
            <a:ext cx="7729728" cy="1188720"/>
          </a:xfrm>
        </p:spPr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6ED00-80EF-7846-A3AB-93979335F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" y="1394460"/>
            <a:ext cx="11997690" cy="5463539"/>
          </a:xfrm>
        </p:spPr>
      </p:pic>
    </p:spTree>
    <p:extLst>
      <p:ext uri="{BB962C8B-B14F-4D97-AF65-F5344CB8AC3E}">
        <p14:creationId xmlns:p14="http://schemas.microsoft.com/office/powerpoint/2010/main" val="26649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6150-7D99-5246-9092-E93C2E7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1786"/>
            <a:ext cx="7729728" cy="1188720"/>
          </a:xfrm>
        </p:spPr>
        <p:txBody>
          <a:bodyPr/>
          <a:lstStyle/>
          <a:p>
            <a:r>
              <a:rPr lang="fr-FR" dirty="0"/>
              <a:t>DIAGRAME DE CLASSE AVEC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3A8F2-4E23-8343-9F56-A38DA4061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966" y="2448910"/>
            <a:ext cx="10226566" cy="4162097"/>
          </a:xfrm>
        </p:spPr>
      </p:pic>
    </p:spTree>
    <p:extLst>
      <p:ext uri="{BB962C8B-B14F-4D97-AF65-F5344CB8AC3E}">
        <p14:creationId xmlns:p14="http://schemas.microsoft.com/office/powerpoint/2010/main" val="411939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DF46-A10A-3844-83D4-FA489680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126" y="0"/>
            <a:ext cx="7729728" cy="1188720"/>
          </a:xfrm>
        </p:spPr>
        <p:txBody>
          <a:bodyPr/>
          <a:lstStyle/>
          <a:p>
            <a:r>
              <a:rPr lang="fr-FR" dirty="0"/>
              <a:t>MODELE PHYSIQUE DES DONNES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258CD-6A0C-6F45-8A70-4A6C8EE9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3854"/>
            <a:ext cx="12192000" cy="5372101"/>
          </a:xfrm>
        </p:spPr>
      </p:pic>
    </p:spTree>
    <p:extLst>
      <p:ext uri="{BB962C8B-B14F-4D97-AF65-F5344CB8AC3E}">
        <p14:creationId xmlns:p14="http://schemas.microsoft.com/office/powerpoint/2010/main" val="339560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3207-B005-C345-B281-43DCF0A8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546" y="92166"/>
            <a:ext cx="7729728" cy="1188720"/>
          </a:xfrm>
        </p:spPr>
        <p:txBody>
          <a:bodyPr/>
          <a:lstStyle/>
          <a:p>
            <a:r>
              <a:rPr lang="fr-FR" dirty="0"/>
              <a:t>MODELE LOGIQUE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55D67-3A30-8B49-A69B-324248FC1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" y="2153412"/>
            <a:ext cx="11746230" cy="3527297"/>
          </a:xfrm>
        </p:spPr>
      </p:pic>
    </p:spTree>
    <p:extLst>
      <p:ext uri="{BB962C8B-B14F-4D97-AF65-F5344CB8AC3E}">
        <p14:creationId xmlns:p14="http://schemas.microsoft.com/office/powerpoint/2010/main" val="9803661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139</TotalTime>
  <Words>44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Devoir de classe</vt:lpstr>
      <vt:lpstr>INERVENANT</vt:lpstr>
      <vt:lpstr>SUJET</vt:lpstr>
      <vt:lpstr>DICTIONNAIRE DES DONNEES</vt:lpstr>
      <vt:lpstr>OBJECT ET DIAGRAMME DE CLASSE </vt:lpstr>
      <vt:lpstr>MODELE CONCEPTUEL DES DONNEES</vt:lpstr>
      <vt:lpstr>DIAGRAME DE CLASSE AVEC RELATION</vt:lpstr>
      <vt:lpstr>MODELE PHYSIQUE DES DONNES</vt:lpstr>
      <vt:lpstr>MODELE LOGIQUE DES DONNEES</vt:lpstr>
      <vt:lpstr>TRANSCIPTION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Microsoft Office User</cp:lastModifiedBy>
  <cp:revision>21</cp:revision>
  <dcterms:created xsi:type="dcterms:W3CDTF">2024-03-20T09:28:04Z</dcterms:created>
  <dcterms:modified xsi:type="dcterms:W3CDTF">2024-03-20T11:47:12Z</dcterms:modified>
</cp:coreProperties>
</file>