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71" r:id="rId4"/>
    <p:sldId id="264" r:id="rId5"/>
    <p:sldId id="266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0689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4" name="Espace réservé du contenu 3" descr="usecase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404730"/>
            <a:ext cx="7729728" cy="523460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=""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943621"/>
          </a:xfrm>
        </p:spPr>
        <p:txBody>
          <a:bodyPr/>
          <a:lstStyle/>
          <a:p>
            <a:r>
              <a:rPr lang="fr-FR" dirty="0" smtClean="0"/>
              <a:t>Dictionnaire des </a:t>
            </a:r>
            <a:r>
              <a:rPr lang="fr-FR" dirty="0" err="1" smtClean="0"/>
              <a:t>donnees</a:t>
            </a:r>
            <a:endParaRPr lang="fr-FR" dirty="0"/>
          </a:p>
        </p:txBody>
      </p:sp>
      <p:pic>
        <p:nvPicPr>
          <p:cNvPr id="4" name="Espace réservé du contenu 3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272209"/>
            <a:ext cx="10296939" cy="5340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="" xmlns:p14="http://schemas.microsoft.com/office/powerpoint/2010/main" val="14147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=""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=""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=""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=""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301</TotalTime>
  <Words>37</Words>
  <Application>Microsoft Office PowerPoint</Application>
  <PresentationFormat>Personnalisé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Parcel</vt:lpstr>
      <vt:lpstr>Devoir de classe</vt:lpstr>
      <vt:lpstr>INERVENANT</vt:lpstr>
      <vt:lpstr>Dictionnaire des donnees</vt:lpstr>
      <vt:lpstr>SUJET</vt:lpstr>
      <vt:lpstr>Détermination des objets</vt:lpstr>
      <vt:lpstr>Diapositive 6</vt:lpstr>
      <vt:lpstr>MODELE CONCEPTUEL DES DONNEES</vt:lpstr>
      <vt:lpstr>MODEL PHYSIQUE DES DONNEES</vt:lpstr>
      <vt:lpstr>DIAGRAMME DE CLASSE</vt:lpstr>
      <vt:lpstr>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PC</cp:lastModifiedBy>
  <cp:revision>36</cp:revision>
  <dcterms:created xsi:type="dcterms:W3CDTF">2024-03-20T09:28:04Z</dcterms:created>
  <dcterms:modified xsi:type="dcterms:W3CDTF">2024-03-21T03:35:20Z</dcterms:modified>
</cp:coreProperties>
</file>