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3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 snapToObjects="1">
      <p:cViewPr varScale="1">
        <p:scale>
          <a:sx n="72" d="100"/>
          <a:sy n="72" d="100"/>
        </p:scale>
        <p:origin x="-6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A839E6-E2EC-FD43-9FEF-AB790772D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Devoir de classe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59E5260-A9D2-4C49-9B79-F7D511B31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Réalisation de la conception d’un séminaire,  en UML et </a:t>
            </a:r>
            <a:r>
              <a:rPr lang="fr-FR" dirty="0" err="1"/>
              <a:t>mérise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06894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8DFCE5-D5AA-DB4B-BFF4-A6AB27AF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26" y="57875"/>
            <a:ext cx="7729728" cy="1188720"/>
          </a:xfrm>
        </p:spPr>
        <p:txBody>
          <a:bodyPr/>
          <a:lstStyle/>
          <a:p>
            <a:r>
              <a:rPr lang="fr-FR" dirty="0"/>
              <a:t>TRANSCIPTION 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87C40D1-08EF-3140-B61F-457EFC065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57350"/>
            <a:ext cx="12192000" cy="5200651"/>
          </a:xfrm>
        </p:spPr>
      </p:pic>
    </p:spTree>
    <p:extLst>
      <p:ext uri="{BB962C8B-B14F-4D97-AF65-F5344CB8AC3E}">
        <p14:creationId xmlns:p14="http://schemas.microsoft.com/office/powerpoint/2010/main" xmlns="" val="75200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96E17F-1028-D148-B189-83F9A4C1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INERVENANT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FD2D07-15CF-9040-A7E1-69E533E8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	MAYCAR</a:t>
            </a:r>
          </a:p>
          <a:p>
            <a:r>
              <a:rPr lang="fr-FR" dirty="0"/>
              <a:t>-	</a:t>
            </a:r>
            <a:r>
              <a:rPr lang="fr-FR" dirty="0" err="1"/>
              <a:t>Neith</a:t>
            </a:r>
            <a:endParaRPr lang="fr-FR" dirty="0"/>
          </a:p>
          <a:p>
            <a:r>
              <a:rPr lang="fr-FR" dirty="0"/>
              <a:t>- 	</a:t>
            </a:r>
            <a:r>
              <a:rPr lang="fr-FR" dirty="0" err="1"/>
              <a:t>Massire</a:t>
            </a:r>
            <a:endParaRPr lang="fr-FR" dirty="0"/>
          </a:p>
          <a:p>
            <a:r>
              <a:rPr lang="fr-FR" dirty="0"/>
              <a:t>- Caprice</a:t>
            </a:r>
          </a:p>
        </p:txBody>
      </p:sp>
    </p:spTree>
    <p:extLst>
      <p:ext uri="{BB962C8B-B14F-4D97-AF65-F5344CB8AC3E}">
        <p14:creationId xmlns:p14="http://schemas.microsoft.com/office/powerpoint/2010/main" xmlns="" val="419906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780F8B-A673-5E46-B69D-90970069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8637"/>
            <a:ext cx="7729728" cy="1188720"/>
          </a:xfrm>
        </p:spPr>
        <p:txBody>
          <a:bodyPr/>
          <a:lstStyle/>
          <a:p>
            <a:r>
              <a:rPr lang="fr-FR" dirty="0"/>
              <a:t>SUJET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5BF60A7-1156-054E-B914-DC41B3F8E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251" y="2002421"/>
            <a:ext cx="9722734" cy="4855580"/>
          </a:xfrm>
        </p:spPr>
      </p:pic>
    </p:spTree>
    <p:extLst>
      <p:ext uri="{BB962C8B-B14F-4D97-AF65-F5344CB8AC3E}">
        <p14:creationId xmlns:p14="http://schemas.microsoft.com/office/powerpoint/2010/main" xmlns="" val="141478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FC6262-1FDF-5D43-98D4-F551E0C8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696" y="54610"/>
            <a:ext cx="7729728" cy="939303"/>
          </a:xfrm>
        </p:spPr>
        <p:txBody>
          <a:bodyPr/>
          <a:lstStyle/>
          <a:p>
            <a:r>
              <a:rPr lang="fr-FR" dirty="0"/>
              <a:t>DICTIONNAIRE DES DONNEES</a:t>
            </a:r>
          </a:p>
        </p:txBody>
      </p:sp>
      <p:pic>
        <p:nvPicPr>
          <p:cNvPr id="6" name="Espace réservé du contenu 5" descr="WhatsApp Image 2024-03-21 à 03.59.31_9648614f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609" y="1152939"/>
            <a:ext cx="9409043" cy="5459896"/>
          </a:xfrm>
        </p:spPr>
      </p:pic>
    </p:spTree>
    <p:extLst>
      <p:ext uri="{BB962C8B-B14F-4D97-AF65-F5344CB8AC3E}">
        <p14:creationId xmlns:p14="http://schemas.microsoft.com/office/powerpoint/2010/main" xmlns="" val="415620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A8B68C-4D27-EC46-ABDF-B9970AED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7169"/>
            <a:ext cx="7729728" cy="1188720"/>
          </a:xfrm>
        </p:spPr>
        <p:txBody>
          <a:bodyPr/>
          <a:lstStyle/>
          <a:p>
            <a:r>
              <a:rPr lang="fr-FR" dirty="0"/>
              <a:t>OBJECT ET DIAGRAMME DE CLASSE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E0646A4-1EDB-0E47-B3C6-4573923A2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541" y="2146671"/>
            <a:ext cx="7646670" cy="4320540"/>
          </a:xfrm>
        </p:spPr>
      </p:pic>
    </p:spTree>
    <p:extLst>
      <p:ext uri="{BB962C8B-B14F-4D97-AF65-F5344CB8AC3E}">
        <p14:creationId xmlns:p14="http://schemas.microsoft.com/office/powerpoint/2010/main" xmlns="" val="424327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2EA574-9C7C-AF4F-AE11-5A85D71C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26" y="0"/>
            <a:ext cx="7729728" cy="1188720"/>
          </a:xfrm>
        </p:spPr>
        <p:txBody>
          <a:bodyPr/>
          <a:lstStyle/>
          <a:p>
            <a:r>
              <a:rPr lang="fr-FR" dirty="0"/>
              <a:t>MODELE CONCEPTUEL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C96ED00-80EF-7846-A3AB-93979335F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" y="1394460"/>
            <a:ext cx="11997690" cy="5463539"/>
          </a:xfrm>
        </p:spPr>
      </p:pic>
    </p:spTree>
    <p:extLst>
      <p:ext uri="{BB962C8B-B14F-4D97-AF65-F5344CB8AC3E}">
        <p14:creationId xmlns:p14="http://schemas.microsoft.com/office/powerpoint/2010/main" xmlns="" val="26649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486150-7D99-5246-9092-E93C2E73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1786"/>
            <a:ext cx="7729728" cy="1188720"/>
          </a:xfrm>
        </p:spPr>
        <p:txBody>
          <a:bodyPr/>
          <a:lstStyle/>
          <a:p>
            <a:r>
              <a:rPr lang="fr-FR" dirty="0"/>
              <a:t>DIAGRAME DE CLASSE AVEC 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AD3A8F2-4E23-8343-9F56-A38DA4061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2966" y="2448910"/>
            <a:ext cx="10226566" cy="4162097"/>
          </a:xfrm>
        </p:spPr>
      </p:pic>
    </p:spTree>
    <p:extLst>
      <p:ext uri="{BB962C8B-B14F-4D97-AF65-F5344CB8AC3E}">
        <p14:creationId xmlns:p14="http://schemas.microsoft.com/office/powerpoint/2010/main" xmlns="" val="411939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2DF46-A10A-3844-83D4-FA489680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126" y="0"/>
            <a:ext cx="7729728" cy="1188720"/>
          </a:xfrm>
        </p:spPr>
        <p:txBody>
          <a:bodyPr/>
          <a:lstStyle/>
          <a:p>
            <a:r>
              <a:rPr lang="fr-FR" dirty="0"/>
              <a:t>MODELE PHYSIQUE DES DONNES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03258CD-6A0C-6F45-8A70-4A6C8EE98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23854"/>
            <a:ext cx="12192000" cy="5372101"/>
          </a:xfrm>
        </p:spPr>
      </p:pic>
    </p:spTree>
    <p:extLst>
      <p:ext uri="{BB962C8B-B14F-4D97-AF65-F5344CB8AC3E}">
        <p14:creationId xmlns:p14="http://schemas.microsoft.com/office/powerpoint/2010/main" xmlns="" val="339560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CA3207-B005-C345-B281-43DCF0A8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546" y="92166"/>
            <a:ext cx="7729728" cy="1188720"/>
          </a:xfrm>
        </p:spPr>
        <p:txBody>
          <a:bodyPr/>
          <a:lstStyle/>
          <a:p>
            <a:r>
              <a:rPr lang="fr-FR" dirty="0"/>
              <a:t>MODELE LOGIQUE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4F55D67-3A30-8B49-A69B-324248FC1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70" y="2153412"/>
            <a:ext cx="11746230" cy="3527297"/>
          </a:xfrm>
        </p:spPr>
      </p:pic>
    </p:spTree>
    <p:extLst>
      <p:ext uri="{BB962C8B-B14F-4D97-AF65-F5344CB8AC3E}">
        <p14:creationId xmlns:p14="http://schemas.microsoft.com/office/powerpoint/2010/main" xmlns="" val="98036615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140</TotalTime>
  <Words>44</Words>
  <Application>Microsoft Office PowerPoint</Application>
  <PresentationFormat>Personnalisé</PresentationFormat>
  <Paragraphs>15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Parcel</vt:lpstr>
      <vt:lpstr>Devoir de classe</vt:lpstr>
      <vt:lpstr>INERVENANT</vt:lpstr>
      <vt:lpstr>SUJET</vt:lpstr>
      <vt:lpstr>DICTIONNAIRE DES DONNEES</vt:lpstr>
      <vt:lpstr>OBJECT ET DIAGRAMME DE CLASSE </vt:lpstr>
      <vt:lpstr>MODELE CONCEPTUEL DES DONNEES</vt:lpstr>
      <vt:lpstr>DIAGRAME DE CLASSE AVEC RELATION</vt:lpstr>
      <vt:lpstr>MODELE PHYSIQUE DES DONNES</vt:lpstr>
      <vt:lpstr>MODELE LOGIQUE DES DONNEES</vt:lpstr>
      <vt:lpstr>TRANSCIPTION SQL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pour Séminaire</dc:title>
  <dc:creator>Microsoft Office User</dc:creator>
  <cp:lastModifiedBy>PC</cp:lastModifiedBy>
  <cp:revision>22</cp:revision>
  <dcterms:created xsi:type="dcterms:W3CDTF">2024-03-20T09:28:04Z</dcterms:created>
  <dcterms:modified xsi:type="dcterms:W3CDTF">2024-03-21T03:01:29Z</dcterms:modified>
</cp:coreProperties>
</file>