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71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943621"/>
          </a:xfrm>
        </p:spPr>
        <p:txBody>
          <a:bodyPr/>
          <a:lstStyle/>
          <a:p>
            <a:r>
              <a:rPr lang="fr-FR" dirty="0"/>
              <a:t>Dictionnaire des </a:t>
            </a:r>
            <a:r>
              <a:rPr lang="fr-FR" dirty="0" err="1"/>
              <a:t>donnees</a:t>
            </a:r>
            <a:endParaRPr lang="fr-FR" dirty="0"/>
          </a:p>
        </p:txBody>
      </p:sp>
      <p:pic>
        <p:nvPicPr>
          <p:cNvPr id="4" name="Espace réservé du contenu 3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272209"/>
            <a:ext cx="10296939" cy="5340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2564</TotalTime>
  <Words>35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Devoir de classe</vt:lpstr>
      <vt:lpstr>INERVENANT</vt:lpstr>
      <vt:lpstr>Dictionnaire des donnees</vt:lpstr>
      <vt:lpstr>SUJET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35</cp:revision>
  <dcterms:created xsi:type="dcterms:W3CDTF">2024-03-20T09:28:04Z</dcterms:created>
  <dcterms:modified xsi:type="dcterms:W3CDTF">2024-03-27T12:09:12Z</dcterms:modified>
</cp:coreProperties>
</file>