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71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72" d="100"/>
          <a:sy n="72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068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:p14="http://schemas.microsoft.com/office/powerpoint/2010/main" xmlns="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69562"/>
            <a:ext cx="7729728" cy="943621"/>
          </a:xfrm>
        </p:spPr>
        <p:txBody>
          <a:bodyPr/>
          <a:lstStyle/>
          <a:p>
            <a:r>
              <a:rPr lang="fr-FR" dirty="0" smtClean="0"/>
              <a:t>Dictionnaire des </a:t>
            </a:r>
            <a:r>
              <a:rPr lang="fr-FR" dirty="0" err="1" smtClean="0"/>
              <a:t>donnees</a:t>
            </a:r>
            <a:endParaRPr lang="fr-FR" dirty="0"/>
          </a:p>
        </p:txBody>
      </p:sp>
      <p:pic>
        <p:nvPicPr>
          <p:cNvPr id="4" name="Espace réservé du contenu 3" descr="WhatsApp Image 2024-03-21 à 03.59.31_9648614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7" y="1272209"/>
            <a:ext cx="10296939" cy="53406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xmlns="" val="14147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:p14="http://schemas.microsoft.com/office/powerpoint/2010/main" xmlns="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:p14="http://schemas.microsoft.com/office/powerpoint/2010/main" xmlns="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:p14="http://schemas.microsoft.com/office/powerpoint/2010/main" xmlns="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:p14="http://schemas.microsoft.com/office/powerpoint/2010/main" xmlns="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299</TotalTime>
  <Words>35</Words>
  <Application>Microsoft Office PowerPoint</Application>
  <PresentationFormat>Personnalisé</PresentationFormat>
  <Paragraphs>23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Parcel</vt:lpstr>
      <vt:lpstr>Devoir de classe</vt:lpstr>
      <vt:lpstr>INERVENANT</vt:lpstr>
      <vt:lpstr>Dictionnaire des donnees</vt:lpstr>
      <vt:lpstr>SUJET</vt:lpstr>
      <vt:lpstr>Détermination des objets</vt:lpstr>
      <vt:lpstr>Diapositive 6</vt:lpstr>
      <vt:lpstr>MODELE CONCEPTUEL DES DONNEES</vt:lpstr>
      <vt:lpstr>MODEL PHYSIQUE DES DONNEES</vt:lpstr>
      <vt:lpstr>DIAGRAMME DE CLASSE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PC</cp:lastModifiedBy>
  <cp:revision>35</cp:revision>
  <dcterms:created xsi:type="dcterms:W3CDTF">2024-03-20T09:28:04Z</dcterms:created>
  <dcterms:modified xsi:type="dcterms:W3CDTF">2024-03-21T03:26:27Z</dcterms:modified>
</cp:coreProperties>
</file>