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5" r:id="rId3"/>
    <p:sldId id="264" r:id="rId4"/>
    <p:sldId id="271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33"/>
  </p:normalViewPr>
  <p:slideViewPr>
    <p:cSldViewPr snapToGrid="0" snapToObjects="1">
      <p:cViewPr>
        <p:scale>
          <a:sx n="103" d="100"/>
          <a:sy n="103" d="100"/>
        </p:scale>
        <p:origin x="89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39E6-E2EC-FD43-9FEF-AB790772D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Devoir de classe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E5260-A9D2-4C49-9B79-F7D511B31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Réalisation de la conception d’un séminaire,  en UML et </a:t>
            </a:r>
            <a:r>
              <a:rPr lang="fr-FR" dirty="0" err="1"/>
              <a:t>mérise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689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E17F-1028-D148-B189-83F9A4C1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INERVENANT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2D07-15CF-9040-A7E1-69E533E8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	MAYCAR</a:t>
            </a:r>
          </a:p>
          <a:p>
            <a:r>
              <a:rPr lang="fr-FR" dirty="0"/>
              <a:t>-	</a:t>
            </a:r>
            <a:r>
              <a:rPr lang="fr-FR" dirty="0" err="1"/>
              <a:t>Neith</a:t>
            </a:r>
            <a:endParaRPr lang="fr-FR" dirty="0"/>
          </a:p>
          <a:p>
            <a:r>
              <a:rPr lang="fr-FR" dirty="0"/>
              <a:t>- 	</a:t>
            </a:r>
            <a:r>
              <a:rPr lang="fr-FR" dirty="0" err="1"/>
              <a:t>Massire</a:t>
            </a:r>
            <a:endParaRPr lang="fr-FR" dirty="0"/>
          </a:p>
          <a:p>
            <a:r>
              <a:rPr lang="fr-FR" dirty="0"/>
              <a:t>- 	Caprice</a:t>
            </a:r>
          </a:p>
        </p:txBody>
      </p:sp>
    </p:spTree>
    <p:extLst>
      <p:ext uri="{BB962C8B-B14F-4D97-AF65-F5344CB8AC3E}">
        <p14:creationId xmlns:p14="http://schemas.microsoft.com/office/powerpoint/2010/main" val="419906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0F8B-A673-5E46-B69D-90970069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8637"/>
            <a:ext cx="7729728" cy="1188720"/>
          </a:xfrm>
        </p:spPr>
        <p:txBody>
          <a:bodyPr/>
          <a:lstStyle/>
          <a:p>
            <a:r>
              <a:rPr lang="fr-FR" dirty="0"/>
              <a:t>SUJET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BF60A7-1156-054E-B914-DC41B3F8E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251" y="2002421"/>
            <a:ext cx="9722734" cy="4855580"/>
          </a:xfrm>
        </p:spPr>
      </p:pic>
    </p:spTree>
    <p:extLst>
      <p:ext uri="{BB962C8B-B14F-4D97-AF65-F5344CB8AC3E}">
        <p14:creationId xmlns:p14="http://schemas.microsoft.com/office/powerpoint/2010/main" val="141478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2D51-58E0-BD42-B19E-4CF73BA4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212" y="87362"/>
            <a:ext cx="7729728" cy="1188720"/>
          </a:xfrm>
        </p:spPr>
        <p:txBody>
          <a:bodyPr/>
          <a:lstStyle/>
          <a:p>
            <a:r>
              <a:rPr lang="fr-FR" dirty="0"/>
              <a:t>Dictionnaire des </a:t>
            </a:r>
            <a:r>
              <a:rPr lang="fr-FR" dirty="0" err="1"/>
              <a:t>donnees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70617F-34C0-9C40-857F-FA2BEB23A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124" y="1383957"/>
            <a:ext cx="10861590" cy="5214551"/>
          </a:xfrm>
        </p:spPr>
      </p:pic>
    </p:spTree>
    <p:extLst>
      <p:ext uri="{BB962C8B-B14F-4D97-AF65-F5344CB8AC3E}">
        <p14:creationId xmlns:p14="http://schemas.microsoft.com/office/powerpoint/2010/main" val="242731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0BF1-B63B-7E45-941B-C9DD6BA8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des objets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6E7C7-0838-9743-8D64-CEE533460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443" y="2638425"/>
            <a:ext cx="6337115" cy="3101975"/>
          </a:xfrm>
        </p:spPr>
      </p:pic>
    </p:spTree>
    <p:extLst>
      <p:ext uri="{BB962C8B-B14F-4D97-AF65-F5344CB8AC3E}">
        <p14:creationId xmlns:p14="http://schemas.microsoft.com/office/powerpoint/2010/main" val="5242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2DA2-12E1-0B4B-9682-3BF2AD26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4F42-0770-7D4E-8762-4E1E0F59D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-	un utilisateur participe à un événement</a:t>
            </a:r>
          </a:p>
          <a:p>
            <a:r>
              <a:rPr lang="fr-FR" dirty="0"/>
              <a:t>-	un utilisateur gère un événement</a:t>
            </a:r>
          </a:p>
          <a:p>
            <a:r>
              <a:rPr lang="fr-FR" dirty="0"/>
              <a:t>-	un utilisateur publie une annonce</a:t>
            </a:r>
          </a:p>
          <a:p>
            <a:r>
              <a:rPr lang="fr-FR" dirty="0"/>
              <a:t>-	un utilisateur émet des commentaires</a:t>
            </a:r>
          </a:p>
          <a:p>
            <a:r>
              <a:rPr lang="fr-FR" dirty="0"/>
              <a:t>-	un utilisateur peut créer un calendrier</a:t>
            </a:r>
          </a:p>
          <a:p>
            <a:r>
              <a:rPr lang="fr-FR" dirty="0"/>
              <a:t>-	un commentaire concerne un événement</a:t>
            </a:r>
          </a:p>
          <a:p>
            <a:r>
              <a:rPr lang="fr-FR" dirty="0"/>
              <a:t>-	un événement est planifié dans calendrier</a:t>
            </a:r>
          </a:p>
          <a:p>
            <a:r>
              <a:rPr lang="fr-FR" dirty="0"/>
              <a:t>-	une annonce est faite pour un événement</a:t>
            </a:r>
          </a:p>
          <a:p>
            <a:r>
              <a:rPr lang="fr-FR" dirty="0"/>
              <a:t>-	un utilisateur peut rédiger une notification</a:t>
            </a:r>
          </a:p>
          <a:p>
            <a:r>
              <a:rPr lang="fr-FR" dirty="0"/>
              <a:t>-	une notification fait référence à un événement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3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15BA-9FD1-BE46-8115-7C1BFF65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MODELE CONCEPTUEL DES DONNEES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7B54F2-595C-194B-8F9D-DB6C9C375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922" y="2638425"/>
            <a:ext cx="4522156" cy="3101975"/>
          </a:xfrm>
        </p:spPr>
      </p:pic>
    </p:spTree>
    <p:extLst>
      <p:ext uri="{BB962C8B-B14F-4D97-AF65-F5344CB8AC3E}">
        <p14:creationId xmlns:p14="http://schemas.microsoft.com/office/powerpoint/2010/main" val="105135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FD96-A927-D249-B075-53A8E7C7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PHYSIQUE DES DONNEES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B913C3-54C3-6045-B017-9710E3E4B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7901" y="2638425"/>
            <a:ext cx="4256198" cy="3101975"/>
          </a:xfrm>
        </p:spPr>
      </p:pic>
    </p:spTree>
    <p:extLst>
      <p:ext uri="{BB962C8B-B14F-4D97-AF65-F5344CB8AC3E}">
        <p14:creationId xmlns:p14="http://schemas.microsoft.com/office/powerpoint/2010/main" val="185069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EA0A-458F-D24F-B519-06A124F4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7707"/>
            <a:ext cx="7729728" cy="1188720"/>
          </a:xfrm>
        </p:spPr>
        <p:txBody>
          <a:bodyPr/>
          <a:lstStyle/>
          <a:p>
            <a:r>
              <a:rPr lang="fr-FR" dirty="0"/>
              <a:t>DIAGRAMME DE CLASSE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F51CF-F980-5541-A817-3747CE7D9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124" y="2153413"/>
            <a:ext cx="10144898" cy="4506880"/>
          </a:xfrm>
        </p:spPr>
      </p:pic>
    </p:spTree>
    <p:extLst>
      <p:ext uri="{BB962C8B-B14F-4D97-AF65-F5344CB8AC3E}">
        <p14:creationId xmlns:p14="http://schemas.microsoft.com/office/powerpoint/2010/main" val="172285294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407</TotalTime>
  <Words>35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Devoir de classe</vt:lpstr>
      <vt:lpstr>INERVENANT</vt:lpstr>
      <vt:lpstr>SUJET</vt:lpstr>
      <vt:lpstr>Dictionnaire des donnees</vt:lpstr>
      <vt:lpstr>Détermination des objets</vt:lpstr>
      <vt:lpstr>PowerPoint Presentation</vt:lpstr>
      <vt:lpstr>MODELE CONCEPTUEL DES DONNEES</vt:lpstr>
      <vt:lpstr>MODEL PHYSIQUE DES DONNEES</vt:lpstr>
      <vt:lpstr>DIAGRAMME DE CLASSE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pour Séminaire</dc:title>
  <dc:creator>Microsoft Office User</dc:creator>
  <cp:lastModifiedBy>Microsoft Office User</cp:lastModifiedBy>
  <cp:revision>33</cp:revision>
  <dcterms:created xsi:type="dcterms:W3CDTF">2024-03-20T09:28:04Z</dcterms:created>
  <dcterms:modified xsi:type="dcterms:W3CDTF">2024-03-21T02:43:10Z</dcterms:modified>
</cp:coreProperties>
</file>