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65" r:id="rId3"/>
    <p:sldId id="264" r:id="rId4"/>
    <p:sldId id="257" r:id="rId5"/>
    <p:sldId id="266" r:id="rId6"/>
    <p:sldId id="267" r:id="rId7"/>
    <p:sldId id="268" r:id="rId8"/>
    <p:sldId id="269" r:id="rId9"/>
    <p:sldId id="27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833"/>
  </p:normalViewPr>
  <p:slideViewPr>
    <p:cSldViewPr snapToGrid="0" snapToObjects="1">
      <p:cViewPr>
        <p:scale>
          <a:sx n="103" d="100"/>
          <a:sy n="103" d="100"/>
        </p:scale>
        <p:origin x="896" y="7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3/20/24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3/20/24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3/20/24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3/20/24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3/20/24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3/20/24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3/20/24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3/20/24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3/20/24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3/20/24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3/20/24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3/20/24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839E6-E2EC-FD43-9FEF-AB790772D9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Devoir de classe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9E5260-A9D2-4C49-9B79-F7D511B31E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Réalisation de la conception d’un séminaire,  en UML et </a:t>
            </a:r>
            <a:r>
              <a:rPr lang="fr-FR" dirty="0" err="1"/>
              <a:t>mérise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06894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6E17F-1028-D148-B189-83F9A4C1F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INERVENANT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D2D07-15CF-9040-A7E1-69E533E8A5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-	MAYCAR</a:t>
            </a:r>
          </a:p>
          <a:p>
            <a:r>
              <a:rPr lang="fr-FR" dirty="0"/>
              <a:t>-	</a:t>
            </a:r>
            <a:r>
              <a:rPr lang="fr-FR" dirty="0" err="1"/>
              <a:t>Neith</a:t>
            </a:r>
            <a:endParaRPr lang="fr-FR" dirty="0"/>
          </a:p>
          <a:p>
            <a:r>
              <a:rPr lang="fr-FR" dirty="0"/>
              <a:t>- 	</a:t>
            </a:r>
            <a:r>
              <a:rPr lang="fr-FR" dirty="0" err="1"/>
              <a:t>Massire</a:t>
            </a:r>
            <a:endParaRPr lang="fr-FR" dirty="0"/>
          </a:p>
          <a:p>
            <a:r>
              <a:rPr lang="fr-FR" dirty="0"/>
              <a:t>- 	Caprice</a:t>
            </a:r>
          </a:p>
        </p:txBody>
      </p:sp>
    </p:spTree>
    <p:extLst>
      <p:ext uri="{BB962C8B-B14F-4D97-AF65-F5344CB8AC3E}">
        <p14:creationId xmlns:p14="http://schemas.microsoft.com/office/powerpoint/2010/main" val="4199062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80F8B-A673-5E46-B69D-90970069C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58637"/>
            <a:ext cx="7729728" cy="1188720"/>
          </a:xfrm>
        </p:spPr>
        <p:txBody>
          <a:bodyPr/>
          <a:lstStyle/>
          <a:p>
            <a:r>
              <a:rPr lang="fr-FR" dirty="0"/>
              <a:t>SUJET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5BF60A7-1156-054E-B914-DC41B3F8E5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1251" y="2002421"/>
            <a:ext cx="9722734" cy="4855580"/>
          </a:xfrm>
        </p:spPr>
      </p:pic>
    </p:spTree>
    <p:extLst>
      <p:ext uri="{BB962C8B-B14F-4D97-AF65-F5344CB8AC3E}">
        <p14:creationId xmlns:p14="http://schemas.microsoft.com/office/powerpoint/2010/main" val="1414785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C6262-1FDF-5D43-98D4-F551E0C8A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9696" y="54610"/>
            <a:ext cx="7729728" cy="1188720"/>
          </a:xfrm>
        </p:spPr>
        <p:txBody>
          <a:bodyPr/>
          <a:lstStyle/>
          <a:p>
            <a:r>
              <a:rPr lang="fr-FR" dirty="0"/>
              <a:t>DICTIONNAIRE DES DONNEES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6013242-5A7D-CE40-827C-DD6897DB54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40280" y="1359080"/>
            <a:ext cx="7829550" cy="5466079"/>
          </a:xfrm>
        </p:spPr>
      </p:pic>
    </p:spTree>
    <p:extLst>
      <p:ext uri="{BB962C8B-B14F-4D97-AF65-F5344CB8AC3E}">
        <p14:creationId xmlns:p14="http://schemas.microsoft.com/office/powerpoint/2010/main" val="4156204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90BF1-B63B-7E45-941B-C9DD6BA80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Détermination des objets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CC6E7C7-0838-9743-8D64-CEE5334604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27443" y="2638425"/>
            <a:ext cx="6337115" cy="3101975"/>
          </a:xfrm>
        </p:spPr>
      </p:pic>
    </p:spTree>
    <p:extLst>
      <p:ext uri="{BB962C8B-B14F-4D97-AF65-F5344CB8AC3E}">
        <p14:creationId xmlns:p14="http://schemas.microsoft.com/office/powerpoint/2010/main" val="52420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A2DA2-12E1-0B4B-9682-3BF2AD26E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294F42-0770-7D4E-8762-4E1E0F59D5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dirty="0"/>
              <a:t>-	un utilisateur participe à un événement</a:t>
            </a:r>
          </a:p>
          <a:p>
            <a:r>
              <a:rPr lang="fr-FR" dirty="0"/>
              <a:t>-	un utilisateur gère un événement</a:t>
            </a:r>
          </a:p>
          <a:p>
            <a:r>
              <a:rPr lang="fr-FR" dirty="0"/>
              <a:t>-	un utilisateur publie une annonce</a:t>
            </a:r>
          </a:p>
          <a:p>
            <a:r>
              <a:rPr lang="fr-FR" dirty="0"/>
              <a:t>-	un utilisateur émet des commentaires</a:t>
            </a:r>
          </a:p>
          <a:p>
            <a:r>
              <a:rPr lang="fr-FR" dirty="0"/>
              <a:t>-	un utilisateur peut créer un calendrier</a:t>
            </a:r>
          </a:p>
          <a:p>
            <a:r>
              <a:rPr lang="fr-FR" dirty="0"/>
              <a:t>-	un commentaire concerne un événement</a:t>
            </a:r>
          </a:p>
          <a:p>
            <a:r>
              <a:rPr lang="fr-FR" dirty="0"/>
              <a:t>-	un événement est planifié dans calendrier</a:t>
            </a:r>
          </a:p>
          <a:p>
            <a:r>
              <a:rPr lang="fr-FR" dirty="0"/>
              <a:t>-	une annonce est faite pour un événement</a:t>
            </a:r>
          </a:p>
          <a:p>
            <a:r>
              <a:rPr lang="fr-FR" dirty="0"/>
              <a:t>-	un utilisateur peut rédiger une notification</a:t>
            </a:r>
          </a:p>
          <a:p>
            <a:r>
              <a:rPr lang="fr-FR" dirty="0"/>
              <a:t>-	une notification fait référence à un événement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5300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E15BA-9FD1-BE46-8115-7C1BFF65E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MODELE CONCEPTUEL DES DONNEES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97B54F2-595C-194B-8F9D-DB6C9C3754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34922" y="2638425"/>
            <a:ext cx="4522156" cy="3101975"/>
          </a:xfrm>
        </p:spPr>
      </p:pic>
    </p:spTree>
    <p:extLst>
      <p:ext uri="{BB962C8B-B14F-4D97-AF65-F5344CB8AC3E}">
        <p14:creationId xmlns:p14="http://schemas.microsoft.com/office/powerpoint/2010/main" val="10513595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AFD96-A927-D249-B075-53A8E7C7B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MODEL PHYSIQUE DES DONNEES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B913C3-54C3-6045-B017-9710E3E4B9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67901" y="2638425"/>
            <a:ext cx="4256198" cy="3101975"/>
          </a:xfrm>
        </p:spPr>
      </p:pic>
    </p:spTree>
    <p:extLst>
      <p:ext uri="{BB962C8B-B14F-4D97-AF65-F5344CB8AC3E}">
        <p14:creationId xmlns:p14="http://schemas.microsoft.com/office/powerpoint/2010/main" val="18506935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CEA0A-458F-D24F-B519-06A124F4F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97707"/>
            <a:ext cx="7729728" cy="1188720"/>
          </a:xfrm>
        </p:spPr>
        <p:txBody>
          <a:bodyPr/>
          <a:lstStyle/>
          <a:p>
            <a:r>
              <a:rPr lang="fr-FR" dirty="0"/>
              <a:t>DIAGRAMME DE CLASSE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48F51CF-F980-5541-A817-3747CE7D95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3124" y="2153413"/>
            <a:ext cx="10144898" cy="4506880"/>
          </a:xfrm>
        </p:spPr>
      </p:pic>
    </p:spTree>
    <p:extLst>
      <p:ext uri="{BB962C8B-B14F-4D97-AF65-F5344CB8AC3E}">
        <p14:creationId xmlns:p14="http://schemas.microsoft.com/office/powerpoint/2010/main" val="1722852946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297</TotalTime>
  <Words>35</Words>
  <Application>Microsoft Macintosh PowerPoint</Application>
  <PresentationFormat>Widescreen</PresentationFormat>
  <Paragraphs>23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Gill Sans MT</vt:lpstr>
      <vt:lpstr>Parcel</vt:lpstr>
      <vt:lpstr>Devoir de classe</vt:lpstr>
      <vt:lpstr>INERVENANT</vt:lpstr>
      <vt:lpstr>SUJET</vt:lpstr>
      <vt:lpstr>DICTIONNAIRE DES DONNEES</vt:lpstr>
      <vt:lpstr>Détermination des objets</vt:lpstr>
      <vt:lpstr>PowerPoint Presentation</vt:lpstr>
      <vt:lpstr>MODELE CONCEPTUEL DES DONNEES</vt:lpstr>
      <vt:lpstr>MODEL PHYSIQUE DES DONNEES</vt:lpstr>
      <vt:lpstr>DIAGRAMME DE CLASSE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Conception pour Séminaire</dc:title>
  <dc:creator>Microsoft Office User</dc:creator>
  <cp:lastModifiedBy>Microsoft Office User</cp:lastModifiedBy>
  <cp:revision>32</cp:revision>
  <dcterms:created xsi:type="dcterms:W3CDTF">2024-03-20T09:28:04Z</dcterms:created>
  <dcterms:modified xsi:type="dcterms:W3CDTF">2024-03-21T00:52:54Z</dcterms:modified>
</cp:coreProperties>
</file>