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57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6262-1FDF-5D43-98D4-F551E0C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96" y="54610"/>
            <a:ext cx="7729728" cy="1188720"/>
          </a:xfrm>
        </p:spPr>
        <p:txBody>
          <a:bodyPr/>
          <a:lstStyle/>
          <a:p>
            <a:r>
              <a:rPr lang="fr-FR" dirty="0"/>
              <a:t>DICTIONNAIRE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13242-5A7D-CE40-827C-DD6897DB5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80" y="1359080"/>
            <a:ext cx="7829550" cy="5466079"/>
          </a:xfrm>
        </p:spPr>
      </p:pic>
    </p:spTree>
    <p:extLst>
      <p:ext uri="{BB962C8B-B14F-4D97-AF65-F5344CB8AC3E}">
        <p14:creationId xmlns:p14="http://schemas.microsoft.com/office/powerpoint/2010/main" val="41562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298</TotalTime>
  <Words>35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Devoir de classe</vt:lpstr>
      <vt:lpstr>INERVENANT</vt:lpstr>
      <vt:lpstr>SUJET</vt:lpstr>
      <vt:lpstr>DICTIONNAIRE DES DONNEES</vt:lpstr>
      <vt:lpstr>Détermination des objets</vt:lpstr>
      <vt:lpstr>PowerPoint Presentation</vt:lpstr>
      <vt:lpstr>MODELE CONCEPTUEL DES DONNEES</vt:lpstr>
      <vt:lpstr>MODEL PHYSIQUE DES DONNEES</vt:lpstr>
      <vt:lpstr>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32</cp:revision>
  <dcterms:created xsi:type="dcterms:W3CDTF">2024-03-20T09:28:04Z</dcterms:created>
  <dcterms:modified xsi:type="dcterms:W3CDTF">2024-03-21T02:51:06Z</dcterms:modified>
</cp:coreProperties>
</file>