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71" r:id="rId4"/>
    <p:sldId id="264" r:id="rId5"/>
    <p:sldId id="266" r:id="rId6"/>
    <p:sldId id="267" r:id="rId7"/>
    <p:sldId id="268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72" d="100"/>
          <a:sy n="72" d="100"/>
        </p:scale>
        <p:origin x="-6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839E6-E2EC-FD43-9FEF-AB790772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Devoir de classe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59E5260-A9D2-4C49-9B79-F7D511B31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Réalisation de la conception d’un séminaire,  en UML et </a:t>
            </a:r>
            <a:r>
              <a:rPr lang="fr-FR" dirty="0" err="1"/>
              <a:t>mérise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0689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fr-FR" dirty="0" smtClean="0"/>
              <a:t>Use case</a:t>
            </a:r>
            <a:endParaRPr lang="fr-FR" dirty="0"/>
          </a:p>
        </p:txBody>
      </p:sp>
      <p:pic>
        <p:nvPicPr>
          <p:cNvPr id="4" name="Espace réservé du contenu 3" descr="usecase.draw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1404730"/>
            <a:ext cx="7729728" cy="523460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6E17F-1028-D148-B189-83F9A4C1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INERVENANT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D2D07-15CF-9040-A7E1-69E533E8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	MAYCAR</a:t>
            </a:r>
          </a:p>
          <a:p>
            <a:r>
              <a:rPr lang="fr-FR" dirty="0"/>
              <a:t>-	</a:t>
            </a:r>
            <a:r>
              <a:rPr lang="fr-FR" dirty="0" err="1"/>
              <a:t>Neith</a:t>
            </a:r>
            <a:endParaRPr lang="fr-FR" dirty="0"/>
          </a:p>
          <a:p>
            <a:r>
              <a:rPr lang="fr-FR" dirty="0"/>
              <a:t>- 	</a:t>
            </a:r>
            <a:r>
              <a:rPr lang="fr-FR" dirty="0" err="1"/>
              <a:t>Massire</a:t>
            </a:r>
            <a:endParaRPr lang="fr-FR" dirty="0"/>
          </a:p>
          <a:p>
            <a:r>
              <a:rPr lang="fr-FR" dirty="0"/>
              <a:t>- 	Caprice</a:t>
            </a:r>
          </a:p>
        </p:txBody>
      </p:sp>
    </p:spTree>
    <p:extLst>
      <p:ext uri="{BB962C8B-B14F-4D97-AF65-F5344CB8AC3E}">
        <p14:creationId xmlns:p14="http://schemas.microsoft.com/office/powerpoint/2010/main" xmlns="" val="41990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169562"/>
            <a:ext cx="7729728" cy="943621"/>
          </a:xfrm>
        </p:spPr>
        <p:txBody>
          <a:bodyPr/>
          <a:lstStyle/>
          <a:p>
            <a:r>
              <a:rPr lang="fr-FR" dirty="0" smtClean="0"/>
              <a:t>Dictionnaire des </a:t>
            </a:r>
            <a:r>
              <a:rPr lang="fr-FR" dirty="0" err="1" smtClean="0"/>
              <a:t>donnees</a:t>
            </a:r>
            <a:endParaRPr lang="fr-FR" dirty="0"/>
          </a:p>
        </p:txBody>
      </p:sp>
      <p:pic>
        <p:nvPicPr>
          <p:cNvPr id="4" name="Espace réservé du contenu 3" descr="WhatsApp Image 2024-03-21 à 03.59.31_9648614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17" y="1272209"/>
            <a:ext cx="10296939" cy="534062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80F8B-A673-5E46-B69D-90970069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8637"/>
            <a:ext cx="7729728" cy="1188720"/>
          </a:xfrm>
        </p:spPr>
        <p:txBody>
          <a:bodyPr/>
          <a:lstStyle/>
          <a:p>
            <a:r>
              <a:rPr lang="fr-FR" dirty="0"/>
              <a:t>SUJET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5BF60A7-1156-054E-B914-DC41B3F8E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51" y="2002421"/>
            <a:ext cx="9722734" cy="4855580"/>
          </a:xfrm>
        </p:spPr>
      </p:pic>
    </p:spTree>
    <p:extLst>
      <p:ext uri="{BB962C8B-B14F-4D97-AF65-F5344CB8AC3E}">
        <p14:creationId xmlns:p14="http://schemas.microsoft.com/office/powerpoint/2010/main" xmlns="" val="141478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90BF1-B63B-7E45-941B-C9DD6BA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des objets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CC6E7C7-0838-9743-8D64-CEE533460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443" y="2638425"/>
            <a:ext cx="6337115" cy="3101975"/>
          </a:xfrm>
        </p:spPr>
      </p:pic>
    </p:spTree>
    <p:extLst>
      <p:ext uri="{BB962C8B-B14F-4D97-AF65-F5344CB8AC3E}">
        <p14:creationId xmlns:p14="http://schemas.microsoft.com/office/powerpoint/2010/main" xmlns="" val="5242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DA2DA2-12E1-0B4B-9682-3BF2AD26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294F42-0770-7D4E-8762-4E1E0F59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-	un utilisateur participe à un événement</a:t>
            </a:r>
          </a:p>
          <a:p>
            <a:r>
              <a:rPr lang="fr-FR" dirty="0"/>
              <a:t>-	un utilisateur gère un événement</a:t>
            </a:r>
          </a:p>
          <a:p>
            <a:r>
              <a:rPr lang="fr-FR" dirty="0"/>
              <a:t>-	un utilisateur publie une annonce</a:t>
            </a:r>
          </a:p>
          <a:p>
            <a:r>
              <a:rPr lang="fr-FR" dirty="0"/>
              <a:t>-	un utilisateur émet des commentaires</a:t>
            </a:r>
          </a:p>
          <a:p>
            <a:r>
              <a:rPr lang="fr-FR" dirty="0"/>
              <a:t>-	un utilisateur peut créer un calendrier</a:t>
            </a:r>
          </a:p>
          <a:p>
            <a:r>
              <a:rPr lang="fr-FR" dirty="0"/>
              <a:t>-	un commentaire concerne un événement</a:t>
            </a:r>
          </a:p>
          <a:p>
            <a:r>
              <a:rPr lang="fr-FR" dirty="0"/>
              <a:t>-	un événement est planifié dans calendrier</a:t>
            </a:r>
          </a:p>
          <a:p>
            <a:r>
              <a:rPr lang="fr-FR" dirty="0"/>
              <a:t>-	une annonce est faite pour un événement</a:t>
            </a:r>
          </a:p>
          <a:p>
            <a:r>
              <a:rPr lang="fr-FR" dirty="0"/>
              <a:t>-	un utilisateur peut rédiger une notification</a:t>
            </a:r>
          </a:p>
          <a:p>
            <a:r>
              <a:rPr lang="fr-FR" dirty="0"/>
              <a:t>-	une notification fait référence à un événement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53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E15BA-9FD1-BE46-8115-7C1BFF65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MODELE CONCEPTUEL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97B54F2-595C-194B-8F9D-DB6C9C375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922" y="2638425"/>
            <a:ext cx="4522156" cy="3101975"/>
          </a:xfrm>
        </p:spPr>
      </p:pic>
    </p:spTree>
    <p:extLst>
      <p:ext uri="{BB962C8B-B14F-4D97-AF65-F5344CB8AC3E}">
        <p14:creationId xmlns:p14="http://schemas.microsoft.com/office/powerpoint/2010/main" xmlns="" val="105135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DAFD96-A927-D249-B075-53A8E7C7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PHYSIQUE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8B913C3-54C3-6045-B017-9710E3E4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901" y="2638425"/>
            <a:ext cx="4256198" cy="3101975"/>
          </a:xfrm>
        </p:spPr>
      </p:pic>
    </p:spTree>
    <p:extLst>
      <p:ext uri="{BB962C8B-B14F-4D97-AF65-F5344CB8AC3E}">
        <p14:creationId xmlns:p14="http://schemas.microsoft.com/office/powerpoint/2010/main" xmlns="" val="185069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CEA0A-458F-D24F-B519-06A124F4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7707"/>
            <a:ext cx="7729728" cy="118872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48F51CF-F980-5541-A817-3747CE7D9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24" y="2153413"/>
            <a:ext cx="10144898" cy="4506880"/>
          </a:xfrm>
        </p:spPr>
      </p:pic>
    </p:spTree>
    <p:extLst>
      <p:ext uri="{BB962C8B-B14F-4D97-AF65-F5344CB8AC3E}">
        <p14:creationId xmlns:p14="http://schemas.microsoft.com/office/powerpoint/2010/main" xmlns="" val="17228529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301</TotalTime>
  <Words>37</Words>
  <Application>Microsoft Office PowerPoint</Application>
  <PresentationFormat>Personnalisé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Parcel</vt:lpstr>
      <vt:lpstr>Devoir de classe</vt:lpstr>
      <vt:lpstr>INERVENANT</vt:lpstr>
      <vt:lpstr>Dictionnaire des donnees</vt:lpstr>
      <vt:lpstr>SUJET</vt:lpstr>
      <vt:lpstr>Détermination des objets</vt:lpstr>
      <vt:lpstr>Diapositive 6</vt:lpstr>
      <vt:lpstr>MODELE CONCEPTUEL DES DONNEES</vt:lpstr>
      <vt:lpstr>MODEL PHYSIQUE DES DONNEES</vt:lpstr>
      <vt:lpstr>DIAGRAMME DE CLASSE</vt:lpstr>
      <vt:lpstr>Use 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pour Séminaire</dc:title>
  <dc:creator>Microsoft Office User</dc:creator>
  <cp:lastModifiedBy>PC</cp:lastModifiedBy>
  <cp:revision>36</cp:revision>
  <dcterms:created xsi:type="dcterms:W3CDTF">2024-03-20T09:28:04Z</dcterms:created>
  <dcterms:modified xsi:type="dcterms:W3CDTF">2024-03-21T03:32:51Z</dcterms:modified>
</cp:coreProperties>
</file>