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val="5242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val="105135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val="185069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298</TotalTime>
  <Words>32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Devoir de classe</vt:lpstr>
      <vt:lpstr>INERVENANT</vt:lpstr>
      <vt:lpstr>SUJET</vt:lpstr>
      <vt:lpstr>Détermination des objets</vt:lpstr>
      <vt:lpstr>PowerPoint Presentation</vt:lpstr>
      <vt:lpstr>MODELE CONCEPTUEL DES DONNEES</vt:lpstr>
      <vt:lpstr>MODEL PHYSIQUE DES DONNEES</vt:lpstr>
      <vt:lpstr>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33</cp:revision>
  <dcterms:created xsi:type="dcterms:W3CDTF">2024-03-20T09:28:04Z</dcterms:created>
  <dcterms:modified xsi:type="dcterms:W3CDTF">2024-03-21T03:21:36Z</dcterms:modified>
</cp:coreProperties>
</file>