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01A4-CE21-45E3-8563-BD211E6BFEBE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FA76-560C-4F63-89DE-24C3DCA855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4F74-6D74-4F31-8406-9A63B2280E37}" type="datetimeFigureOut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nj.cs.illinois.edu/bk3/bk3_slidesindex.htm" TargetMode="External"/><Relationship Id="rId2" Type="http://schemas.openxmlformats.org/officeDocument/2006/relationships/hyperlink" Target="https://hanj.cs.illinois.edu/bk3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github.com/massive-data-computing/AD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데이터마이닝특론</a:t>
            </a:r>
            <a:br>
              <a:rPr lang="en-US" altLang="ko-KR" b="1" dirty="0"/>
            </a:br>
            <a:r>
              <a:rPr lang="en-US" altLang="ko-KR" b="1" dirty="0"/>
              <a:t>Advanced Data Mining</a:t>
            </a:r>
            <a:br>
              <a:rPr lang="en-US" altLang="ko-KR" b="1" dirty="0"/>
            </a:br>
            <a:r>
              <a:rPr lang="en-US" altLang="ko-KR" sz="2700" b="1" dirty="0"/>
              <a:t>COMP0771001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2914650"/>
            <a:ext cx="7358114" cy="13144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School of Computer Science and Engineering </a:t>
            </a:r>
          </a:p>
          <a:p>
            <a:r>
              <a:rPr lang="en-US" sz="2800" dirty="0" err="1"/>
              <a:t>Kyungpook</a:t>
            </a:r>
            <a:r>
              <a:rPr lang="en-US" sz="2800" dirty="0"/>
              <a:t> National University </a:t>
            </a:r>
          </a:p>
          <a:p>
            <a:r>
              <a:rPr lang="en-US" altLang="ko-KR" sz="2800" dirty="0"/>
              <a:t>Chun-</a:t>
            </a:r>
            <a:r>
              <a:rPr lang="en-US" altLang="ko-KR" sz="2800" dirty="0" err="1"/>
              <a:t>Hee</a:t>
            </a:r>
            <a:r>
              <a:rPr lang="en-US" altLang="ko-KR" sz="2800" dirty="0"/>
              <a:t> Lee(</a:t>
            </a:r>
            <a:r>
              <a:rPr lang="ko-KR" altLang="en-US" sz="2800" dirty="0"/>
              <a:t>이천희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575787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Textbook</a:t>
            </a:r>
            <a:r>
              <a:rPr lang="ko-KR" altLang="en-US" sz="1800" dirty="0"/>
              <a:t> </a:t>
            </a:r>
            <a:r>
              <a:rPr lang="en-US" altLang="ko-KR" sz="1800" dirty="0"/>
              <a:t>and Slides</a:t>
            </a:r>
          </a:p>
          <a:p>
            <a:pPr lvl="1"/>
            <a:r>
              <a:rPr lang="en-US" altLang="ko-KR" sz="1600" dirty="0" err="1"/>
              <a:t>Jiawei</a:t>
            </a:r>
            <a:r>
              <a:rPr lang="en-US" altLang="ko-KR" sz="1600" dirty="0"/>
              <a:t> Han, </a:t>
            </a:r>
            <a:r>
              <a:rPr lang="en-US" altLang="ko-KR" sz="1600" dirty="0" err="1"/>
              <a:t>Micheline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Kamber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Jian</a:t>
            </a:r>
            <a:r>
              <a:rPr lang="en-US" altLang="ko-KR" sz="1600" dirty="0"/>
              <a:t> Pei, Data Mining: Concepts and Techniques (Third Edition), Morgan Kaufmann, 2011 </a:t>
            </a:r>
          </a:p>
          <a:p>
            <a:pPr lvl="2"/>
            <a:r>
              <a:rPr lang="en-US" altLang="ko-KR" sz="1000" dirty="0"/>
              <a:t>Book Homepage</a:t>
            </a:r>
          </a:p>
          <a:p>
            <a:pPr marL="914400" lvl="2" indent="0">
              <a:buNone/>
            </a:pPr>
            <a:r>
              <a:rPr lang="en-US" altLang="ko-KR" sz="1000" dirty="0"/>
              <a:t>      </a:t>
            </a:r>
            <a:r>
              <a:rPr lang="en-US" altLang="ko-KR" sz="1000" dirty="0">
                <a:hlinkClick r:id="rId2"/>
              </a:rPr>
              <a:t>https://hanj.cs.illinois.edu/bk3/</a:t>
            </a:r>
            <a:endParaRPr lang="en-US" altLang="ko-KR" sz="1000" dirty="0"/>
          </a:p>
          <a:p>
            <a:pPr lvl="2"/>
            <a:r>
              <a:rPr lang="en-US" altLang="ko-KR" sz="1000" dirty="0"/>
              <a:t>Slides</a:t>
            </a:r>
          </a:p>
          <a:p>
            <a:pPr marL="914400" lvl="2" indent="0">
              <a:buNone/>
            </a:pPr>
            <a:r>
              <a:rPr lang="en-US" altLang="ko-KR" sz="1000" dirty="0"/>
              <a:t>      </a:t>
            </a:r>
            <a:r>
              <a:rPr lang="en-US" altLang="ko-KR" sz="1000" dirty="0">
                <a:hlinkClick r:id="rId3"/>
              </a:rPr>
              <a:t>http://hanj.cs.illinois.edu/bk3/bk3_slidesindex.htm</a:t>
            </a:r>
            <a:endParaRPr lang="en-US" altLang="ko-KR" sz="1000" dirty="0"/>
          </a:p>
          <a:p>
            <a:r>
              <a:rPr lang="en-US" altLang="ko-KR" sz="1800" dirty="0"/>
              <a:t>Grading</a:t>
            </a:r>
          </a:p>
          <a:p>
            <a:pPr lvl="1"/>
            <a:r>
              <a:rPr lang="en-US" altLang="ko-KR" sz="1400" dirty="0"/>
              <a:t>Midterm/Final Exam: 40%/40%, Assignments: 10%, Attendance: 10%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Office Hour: 14:00 – 17:00 Mon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Class Homepage</a:t>
            </a:r>
          </a:p>
          <a:p>
            <a:pPr lvl="1"/>
            <a:r>
              <a:rPr lang="en-US" altLang="ko-KR" sz="1400" dirty="0">
                <a:hlinkClick r:id="rId4"/>
              </a:rPr>
              <a:t>https://github.com/massive-data-computing/ADM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12" y="500048"/>
            <a:ext cx="2760667" cy="335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186766" cy="339447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Schedule</a:t>
            </a:r>
          </a:p>
          <a:p>
            <a:pPr lvl="1"/>
            <a:r>
              <a:rPr lang="en-US" altLang="ko-KR" sz="1600" dirty="0"/>
              <a:t>(Week 1) Chapter1. Introduction (Today)</a:t>
            </a:r>
          </a:p>
          <a:p>
            <a:pPr lvl="1"/>
            <a:r>
              <a:rPr lang="en-US" altLang="ko-KR" sz="1600" dirty="0"/>
              <a:t>(Week 2/Week 3) Chapter2. Getting to Know Your Data </a:t>
            </a:r>
          </a:p>
          <a:p>
            <a:pPr lvl="1"/>
            <a:r>
              <a:rPr lang="en-US" altLang="ko-KR" sz="1600" dirty="0"/>
              <a:t>(Week 4/Week 5) Chapter3. Data Preprocessing</a:t>
            </a:r>
          </a:p>
          <a:p>
            <a:pPr lvl="1"/>
            <a:r>
              <a:rPr lang="en-US" altLang="ko-KR" sz="1600" dirty="0"/>
              <a:t>(Week 6/Week 7) Chapter6. Mining Frequent Patterns, Associations, and Correlations: Basic Concepts and Methods</a:t>
            </a:r>
          </a:p>
          <a:p>
            <a:pPr lvl="1"/>
            <a:r>
              <a:rPr lang="en-US" altLang="ko-KR" sz="1600" dirty="0"/>
              <a:t>(Week 9/Week 10) Chapter7. Advanced Pattern Mining</a:t>
            </a:r>
          </a:p>
          <a:p>
            <a:pPr lvl="1"/>
            <a:r>
              <a:rPr lang="en-US" altLang="ko-KR" sz="1600" dirty="0"/>
              <a:t>(Week 11/Week 12) Chapter8. Classification: Basic Concepts</a:t>
            </a:r>
          </a:p>
          <a:p>
            <a:pPr lvl="1"/>
            <a:r>
              <a:rPr lang="en-US" altLang="ko-KR" sz="1600" dirty="0"/>
              <a:t>(Week 13/Week 14) Chapter10. Cluster Analysis: Basic Concepts and Methods</a:t>
            </a:r>
          </a:p>
          <a:p>
            <a:pPr marL="457200" lvl="1" indent="0">
              <a:buNone/>
            </a:pPr>
            <a:r>
              <a:rPr lang="en-US" altLang="ko-KR" sz="1600" dirty="0"/>
              <a:t>                               Advanced Topics (Locality Sensitive Hashing?)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to Data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Walmart</a:t>
            </a:r>
            <a:r>
              <a:rPr lang="en-US" altLang="ko-KR" dirty="0"/>
              <a:t> case</a:t>
            </a:r>
          </a:p>
          <a:p>
            <a:pPr lvl="1"/>
            <a:r>
              <a:rPr lang="en-US" altLang="ko-KR" dirty="0"/>
              <a:t>Basket analysis</a:t>
            </a:r>
          </a:p>
          <a:p>
            <a:r>
              <a:rPr lang="en-US" altLang="ko-KR" dirty="0"/>
              <a:t>Difficulties in real problems</a:t>
            </a:r>
          </a:p>
          <a:p>
            <a:pPr lvl="1"/>
            <a:r>
              <a:rPr lang="en-US" altLang="ko-KR" dirty="0"/>
              <a:t>Data collection and privacy issues</a:t>
            </a:r>
          </a:p>
          <a:p>
            <a:pPr lvl="1"/>
            <a:r>
              <a:rPr lang="en-US" altLang="ko-KR" dirty="0"/>
              <a:t>Data preprocessing</a:t>
            </a:r>
          </a:p>
          <a:p>
            <a:pPr lvl="1"/>
            <a:r>
              <a:rPr lang="en-US" altLang="ko-KR" dirty="0"/>
              <a:t>Communication issues with domain experts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251</Words>
  <Application>Microsoft Office PowerPoint</Application>
  <PresentationFormat>화면 슬라이드 쇼(16:9)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데이터마이닝특론 Advanced Data Mining COMP0771001</vt:lpstr>
      <vt:lpstr>Intro</vt:lpstr>
      <vt:lpstr>Intro</vt:lpstr>
      <vt:lpstr>Intro to Data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정보검색 COMP0419001</dc:title>
  <dc:creator>user</dc:creator>
  <cp:lastModifiedBy>USER</cp:lastModifiedBy>
  <cp:revision>23</cp:revision>
  <dcterms:created xsi:type="dcterms:W3CDTF">2024-02-29T02:12:33Z</dcterms:created>
  <dcterms:modified xsi:type="dcterms:W3CDTF">2024-03-07T01:03:44Z</dcterms:modified>
</cp:coreProperties>
</file>