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" userId="3e53fc9541c70f0f" providerId="LiveId" clId="{97D0CBC8-3FF8-4506-8509-FEE2196A7ED7}"/>
    <pc:docChg chg="custSel addSld delSld modSld">
      <pc:chgData name="Jerry" userId="3e53fc9541c70f0f" providerId="LiveId" clId="{97D0CBC8-3FF8-4506-8509-FEE2196A7ED7}" dt="2022-09-29T21:08:11.652" v="40" actId="47"/>
      <pc:docMkLst>
        <pc:docMk/>
      </pc:docMkLst>
      <pc:sldChg chg="delSp modSp del mod">
        <pc:chgData name="Jerry" userId="3e53fc9541c70f0f" providerId="LiveId" clId="{97D0CBC8-3FF8-4506-8509-FEE2196A7ED7}" dt="2022-09-29T21:08:10.122" v="39" actId="47"/>
        <pc:sldMkLst>
          <pc:docMk/>
          <pc:sldMk cId="1080049580" sldId="259"/>
        </pc:sldMkLst>
        <pc:spChg chg="del">
          <ac:chgData name="Jerry" userId="3e53fc9541c70f0f" providerId="LiveId" clId="{97D0CBC8-3FF8-4506-8509-FEE2196A7ED7}" dt="2022-09-29T20:23:56.737" v="27" actId="478"/>
          <ac:spMkLst>
            <pc:docMk/>
            <pc:sldMk cId="1080049580" sldId="259"/>
            <ac:spMk id="14" creationId="{00000000-0000-0000-0000-000000000000}"/>
          </ac:spMkLst>
        </pc:spChg>
        <pc:spChg chg="mod">
          <ac:chgData name="Jerry" userId="3e53fc9541c70f0f" providerId="LiveId" clId="{97D0CBC8-3FF8-4506-8509-FEE2196A7ED7}" dt="2022-09-29T20:23:48.916" v="25" actId="1076"/>
          <ac:spMkLst>
            <pc:docMk/>
            <pc:sldMk cId="1080049580" sldId="259"/>
            <ac:spMk id="163" creationId="{00000000-0000-0000-0000-000000000000}"/>
          </ac:spMkLst>
        </pc:spChg>
        <pc:spChg chg="del">
          <ac:chgData name="Jerry" userId="3e53fc9541c70f0f" providerId="LiveId" clId="{97D0CBC8-3FF8-4506-8509-FEE2196A7ED7}" dt="2022-09-29T20:23:00.348" v="3" actId="478"/>
          <ac:spMkLst>
            <pc:docMk/>
            <pc:sldMk cId="1080049580" sldId="259"/>
            <ac:spMk id="173" creationId="{00000000-0000-0000-0000-000000000000}"/>
          </ac:spMkLst>
        </pc:spChg>
        <pc:spChg chg="del">
          <ac:chgData name="Jerry" userId="3e53fc9541c70f0f" providerId="LiveId" clId="{97D0CBC8-3FF8-4506-8509-FEE2196A7ED7}" dt="2022-09-29T20:23:52.480" v="26" actId="478"/>
          <ac:spMkLst>
            <pc:docMk/>
            <pc:sldMk cId="1080049580" sldId="259"/>
            <ac:spMk id="204" creationId="{13DB4BA6-C5FC-464C-8A37-5F4E9A4423BB}"/>
          </ac:spMkLst>
        </pc:spChg>
        <pc:cxnChg chg="mod">
          <ac:chgData name="Jerry" userId="3e53fc9541c70f0f" providerId="LiveId" clId="{97D0CBC8-3FF8-4506-8509-FEE2196A7ED7}" dt="2022-09-29T20:23:56.737" v="27" actId="478"/>
          <ac:cxnSpMkLst>
            <pc:docMk/>
            <pc:sldMk cId="1080049580" sldId="259"/>
            <ac:cxnSpMk id="16" creationId="{00000000-0000-0000-0000-000000000000}"/>
          </ac:cxnSpMkLst>
        </pc:cxnChg>
        <pc:cxnChg chg="del mod">
          <ac:chgData name="Jerry" userId="3e53fc9541c70f0f" providerId="LiveId" clId="{97D0CBC8-3FF8-4506-8509-FEE2196A7ED7}" dt="2022-09-29T20:22:51.695" v="1" actId="478"/>
          <ac:cxnSpMkLst>
            <pc:docMk/>
            <pc:sldMk cId="1080049580" sldId="259"/>
            <ac:cxnSpMk id="45" creationId="{00000000-0000-0000-0000-000000000000}"/>
          </ac:cxnSpMkLst>
        </pc:cxnChg>
      </pc:sldChg>
      <pc:sldChg chg="addSp delSp add del mod">
        <pc:chgData name="Jerry" userId="3e53fc9541c70f0f" providerId="LiveId" clId="{97D0CBC8-3FF8-4506-8509-FEE2196A7ED7}" dt="2022-09-29T21:08:11.652" v="40" actId="47"/>
        <pc:sldMkLst>
          <pc:docMk/>
          <pc:sldMk cId="2113948646" sldId="260"/>
        </pc:sldMkLst>
        <pc:picChg chg="add del">
          <ac:chgData name="Jerry" userId="3e53fc9541c70f0f" providerId="LiveId" clId="{97D0CBC8-3FF8-4506-8509-FEE2196A7ED7}" dt="2022-09-29T21:07:35.633" v="30" actId="478"/>
          <ac:picMkLst>
            <pc:docMk/>
            <pc:sldMk cId="2113948646" sldId="260"/>
            <ac:picMk id="6" creationId="{1E8D7004-FE3D-7FFC-5D0A-89871DFF1BAF}"/>
          </ac:picMkLst>
        </pc:picChg>
      </pc:sldChg>
      <pc:sldChg chg="addSp delSp modSp new mod">
        <pc:chgData name="Jerry" userId="3e53fc9541c70f0f" providerId="LiveId" clId="{97D0CBC8-3FF8-4506-8509-FEE2196A7ED7}" dt="2022-09-29T21:08:07.344" v="38" actId="1076"/>
        <pc:sldMkLst>
          <pc:docMk/>
          <pc:sldMk cId="3637615393" sldId="261"/>
        </pc:sldMkLst>
        <pc:spChg chg="del">
          <ac:chgData name="Jerry" userId="3e53fc9541c70f0f" providerId="LiveId" clId="{97D0CBC8-3FF8-4506-8509-FEE2196A7ED7}" dt="2022-09-29T21:08:01.031" v="36" actId="478"/>
          <ac:spMkLst>
            <pc:docMk/>
            <pc:sldMk cId="3637615393" sldId="261"/>
            <ac:spMk id="2" creationId="{59BBEF5E-0C4A-8CD6-C869-5A7EDCCE7882}"/>
          </ac:spMkLst>
        </pc:spChg>
        <pc:spChg chg="del">
          <ac:chgData name="Jerry" userId="3e53fc9541c70f0f" providerId="LiveId" clId="{97D0CBC8-3FF8-4506-8509-FEE2196A7ED7}" dt="2022-09-29T21:07:49.382" v="32" actId="22"/>
          <ac:spMkLst>
            <pc:docMk/>
            <pc:sldMk cId="3637615393" sldId="261"/>
            <ac:spMk id="3" creationId="{76CF18A9-1D22-5ECE-9C58-A17D7011DAA7}"/>
          </ac:spMkLst>
        </pc:spChg>
        <pc:picChg chg="add mod ord">
          <ac:chgData name="Jerry" userId="3e53fc9541c70f0f" providerId="LiveId" clId="{97D0CBC8-3FF8-4506-8509-FEE2196A7ED7}" dt="2022-09-29T21:08:07.344" v="38" actId="1076"/>
          <ac:picMkLst>
            <pc:docMk/>
            <pc:sldMk cId="3637615393" sldId="261"/>
            <ac:picMk id="5" creationId="{BD4C6A34-9650-E8F6-2179-9B0D865E5B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C6A34-9650-E8F6-2179-9B0D865E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626" y="427285"/>
            <a:ext cx="8759687" cy="6535671"/>
          </a:xfrm>
        </p:spPr>
      </p:pic>
    </p:spTree>
    <p:extLst>
      <p:ext uri="{BB962C8B-B14F-4D97-AF65-F5344CB8AC3E}">
        <p14:creationId xmlns:p14="http://schemas.microsoft.com/office/powerpoint/2010/main" val="363761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Jerry</cp:lastModifiedBy>
  <cp:revision>211</cp:revision>
  <dcterms:created xsi:type="dcterms:W3CDTF">2016-04-13T22:14:06Z</dcterms:created>
  <dcterms:modified xsi:type="dcterms:W3CDTF">2022-09-29T21:08:18Z</dcterms:modified>
</cp:coreProperties>
</file>