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2AF84-7811-0C45-A0B7-2C33B93401D3}" type="datetimeFigureOut">
              <a:rPr lang="en-IT" smtClean="0"/>
              <a:t>28/02/25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D4949-0BCA-984E-8748-850EDF6ED1C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0303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0003-58D4-8047-A42F-D255AF64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D212-95E5-A243-A72A-65143A62A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FF3D-547B-1B4A-AFD3-2FEBE426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02F3-1D6B-7944-808E-F76885E9A964}" type="datetime1">
              <a:rPr lang="it-IT" smtClean="0"/>
              <a:t>28/02/25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5339F-6D84-244A-91ED-34FD94B39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D304-936A-1A43-8B14-0108F923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3216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761C-718C-A045-8D90-BFF8EB0E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F96F-3C4F-CE4D-B22F-D460D942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F4DB6-7489-A34A-958E-CD7F5DC4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16B3D-EB3D-DF4E-BE35-0121378A05D2}" type="datetime1">
              <a:rPr lang="it-IT" smtClean="0"/>
              <a:t>28/02/25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9949B-D0F7-8247-8E05-11E54E66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1000-74A1-4B47-B7C8-81F94FD5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248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E923B-DDBE-E044-A7FD-281DC762A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654EC-6B02-2A4A-BDBF-CDD568563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FE72D-674E-D24F-A304-8FA53E41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8C08-6830-4849-8CC9-8619FF15FD39}" type="datetime1">
              <a:rPr lang="it-IT" smtClean="0"/>
              <a:t>28/02/25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610BB-B0BC-8747-B895-3E7C4959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D6571-D688-6241-AB6D-CAEB60E6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844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150F7-068E-D14F-B5EB-086C8C7C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8241E-8E6B-7945-B764-FC690556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C435A-7E11-5740-A23E-E05969A2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0C2E-9FB7-2E4B-9F14-C7ECF939381E}" type="datetime1">
              <a:rPr lang="it-IT" smtClean="0"/>
              <a:t>28/02/25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AA78-DCE6-A34E-94DB-A3BC6E2D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2E6D5-610A-2241-A422-780657FE4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0048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2F277-B3D4-F044-A83E-5F507D43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11CB3-A252-9344-B657-CA78D3E7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8AF90-DDAD-8E4B-9C18-7B1D81D0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075A6-514D-1A4A-B879-AAEE95C034B4}" type="datetime1">
              <a:rPr lang="it-IT" smtClean="0"/>
              <a:t>28/02/25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B7AF6-C7EF-E44B-9B1D-471CC192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EB5D-A012-1749-8C20-2F495D40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5423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7742-7A11-0341-8997-2E61178B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981A-F802-5B41-94A1-0BD1E04C2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B300A-5184-994E-AD81-2950A35E7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B8C29-A44A-C846-9EE9-95D2318A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9B99-34C9-FE4A-8B70-FB4A5880C7B9}" type="datetime1">
              <a:rPr lang="it-IT" smtClean="0"/>
              <a:t>28/02/25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E3FC6-202A-5647-8614-FE652293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455F4-6F22-1F4A-ACD9-10115A16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6386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A07F-BC8E-7843-B2E3-B9559A954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94065-4474-A345-901B-0855AF8CD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D410F-A41D-F642-BC8C-ECFCB287E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C8698-D306-6845-94CE-493399E8C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D95AB-A8F7-8740-A2CC-7EBAE4F2D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0CF33-FFE4-C24A-B989-B0D30B0EF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63BD5-3486-E04C-9EEE-5F3BFA9499B3}" type="datetime1">
              <a:rPr lang="it-IT" smtClean="0"/>
              <a:t>28/02/25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FB97E-7631-B24E-A69D-80DFEAB6A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0CD15-9D93-EE48-A427-7BD0DD05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303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CC1D-2DD5-174D-A05C-2B462D43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B5C7-CD17-5B43-B9EF-8AA69FF3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EB37-7280-1A43-8A90-1E40A7E39BF4}" type="datetime1">
              <a:rPr lang="it-IT" smtClean="0"/>
              <a:t>28/02/25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42967-A702-214E-BE14-457C6E8A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87131-3F17-674F-ABBF-627F4B1D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76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4D1E7-899D-F14C-8D2A-12AC8FDF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AC7D5-C67E-864D-B3C4-99E206DD2EC1}" type="datetime1">
              <a:rPr lang="it-IT" smtClean="0"/>
              <a:t>28/02/25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0517A-BAEB-1E42-938C-C134C6B7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4477F-47E5-4E4E-B41E-14577069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9081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D47E-00A3-D64B-A0CB-2C65DFC0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5F6D-897E-B342-B758-0A4DCFD91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22C30-7E6C-684F-823E-5F1543FC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6E099-75BF-9A40-898D-169A11FE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2F19-6481-B545-A126-7DADDC303336}" type="datetime1">
              <a:rPr lang="it-IT" smtClean="0"/>
              <a:t>28/02/25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6C8F2-0AD3-F346-9F50-944C5B4A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C7220-57AA-8B45-A44B-A8EB23B3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29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BF36-15A2-4446-9792-ED53000F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6DA87-CA02-4644-8C6E-88EE062D1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D0806-B89D-A344-BAE1-F7C8BA56E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084FF-86CF-CB4C-8296-2528AFA4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BD6A-E6D0-9D4C-90E8-E98F904A66EE}" type="datetime1">
              <a:rPr lang="it-IT" smtClean="0"/>
              <a:t>28/02/25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95CF-5186-4B4A-9DBC-2874776A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861FC-B323-F944-B7F1-6A6D3B36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15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1EE86-94AB-FD4A-8926-6CCD2CDC1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6DD3-9C9B-7746-81FD-0776AA6B6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59520-E609-114E-B3B9-AE8836118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45007-7D9E-9F4E-93E1-F773DADA6E74}" type="datetime1">
              <a:rPr lang="it-IT" smtClean="0"/>
              <a:t>28/02/25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6DBC4-BC30-A942-83D7-A8CD04C8C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B621A-2D21-5E48-B878-CF8E799CD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6DB36-4B21-3949-B130-447A66703DC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2004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?hl=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rkdownguide.org/basic-syntax/#cod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C697-708B-5E44-B1D4-D1E1DEE89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400" b="1" dirty="0"/>
              <a:t>Lab 1 of</a:t>
            </a:r>
            <a:br>
              <a:rPr lang="en-GB" sz="4400" dirty="0"/>
            </a:br>
            <a:r>
              <a:rPr lang="en-GB" sz="4400" dirty="0"/>
              <a:t>Machine Learning in Practice 2024/25</a:t>
            </a:r>
            <a:endParaRPr lang="en-IT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6682-FC14-BF43-96B6-205A49327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T" dirty="0"/>
              <a:t>Ivan Donadello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7290D-2D3F-CA4B-99C9-F0030067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989" y="494269"/>
            <a:ext cx="1628519" cy="13028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69C79-4CA0-2C43-9472-AB66F397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278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C697-708B-5E44-B1D4-D1E1DEE8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One Environment Fits All: </a:t>
            </a:r>
            <a:r>
              <a:rPr lang="en-GB" b="1" i="1" dirty="0"/>
              <a:t>Anaconda</a:t>
            </a:r>
            <a:endParaRPr lang="en-IT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6682-FC14-BF43-96B6-205A4932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T" dirty="0"/>
              <a:t>A platform with many Python ML libraries available (</a:t>
            </a:r>
            <a:r>
              <a:rPr lang="en-GB" dirty="0">
                <a:hlinkClick r:id="rId2"/>
              </a:rPr>
              <a:t>https://www.anaconda.com/products/individual</a:t>
            </a:r>
            <a:r>
              <a:rPr lang="en-IT" dirty="0"/>
              <a:t>)</a:t>
            </a:r>
          </a:p>
          <a:p>
            <a:pPr lvl="1"/>
            <a:r>
              <a:rPr lang="en-IT" dirty="0"/>
              <a:t>It includes Jupyter (</a:t>
            </a: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jupyter.org</a:t>
            </a:r>
            <a:r>
              <a:rPr lang="en-GB" dirty="0">
                <a:hlinkClick r:id="rId3"/>
              </a:rPr>
              <a:t>/</a:t>
            </a:r>
            <a:r>
              <a:rPr lang="en-IT" dirty="0"/>
              <a:t>)</a:t>
            </a:r>
          </a:p>
          <a:p>
            <a:pPr lvl="1"/>
            <a:r>
              <a:rPr lang="en-IT" dirty="0"/>
              <a:t>It includes Pycharm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7290D-2D3F-CA4B-99C9-F00300670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1989" y="494269"/>
            <a:ext cx="1628519" cy="1302815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5B4B6ADB-E294-2E4E-8F53-AF6755FED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8672" y="3429000"/>
            <a:ext cx="5214656" cy="332401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3ADB-C290-D14A-B4BF-CEFF2000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60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C697-708B-5E44-B1D4-D1E1DEE8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One Environment Fits All: </a:t>
            </a:r>
            <a:r>
              <a:rPr lang="en-GB" b="1" i="1" dirty="0"/>
              <a:t>Anaconda</a:t>
            </a:r>
            <a:endParaRPr lang="en-IT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6682-FC14-BF43-96B6-205A4932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Your first exercise</a:t>
            </a:r>
            <a:endParaRPr lang="en-IT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and install Anaconda (link above);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Anaconda Navigator (or type </a:t>
            </a:r>
            <a:r>
              <a:rPr lang="en-US" dirty="0" err="1"/>
              <a:t>jupyter</a:t>
            </a:r>
            <a:r>
              <a:rPr lang="en-US" dirty="0"/>
              <a:t> notebook from a terminal)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Launch a </a:t>
            </a:r>
            <a:r>
              <a:rPr lang="en-US" dirty="0" err="1"/>
              <a:t>Jupyter</a:t>
            </a:r>
            <a:r>
              <a:rPr lang="en-US" dirty="0"/>
              <a:t> notebook (or type </a:t>
            </a:r>
            <a:r>
              <a:rPr lang="en-US" dirty="0" err="1"/>
              <a:t>jupyter</a:t>
            </a:r>
            <a:r>
              <a:rPr lang="en-US"/>
              <a:t> notebook from a terminal)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notebook with: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pandas as pd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numpy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np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import </a:t>
            </a:r>
            <a:r>
              <a:rPr lang="en-GB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matplotlib.pyplot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plt</a:t>
            </a:r>
            <a:endParaRPr lang="en-GB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GB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np.array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([1, 2, 3])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</a:t>
            </a:r>
            <a:r>
              <a:rPr lang="en-GB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arr</a:t>
            </a:r>
            <a:r>
              <a:rPr lang="en-GB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2800" dirty="0"/>
              <a:t>Run the cell</a:t>
            </a:r>
            <a:endParaRPr lang="en-IT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7290D-2D3F-CA4B-99C9-F00300670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1989" y="494269"/>
            <a:ext cx="1628519" cy="130281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3ADB-C290-D14A-B4BF-CEFF2000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486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C697-708B-5E44-B1D4-D1E1DEE8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One Environment Fits All: </a:t>
            </a:r>
            <a:r>
              <a:rPr lang="en-GB" b="1" i="1" dirty="0"/>
              <a:t>Google </a:t>
            </a:r>
            <a:r>
              <a:rPr lang="en-GB" b="1" i="1" dirty="0" err="1"/>
              <a:t>Colab</a:t>
            </a:r>
            <a:endParaRPr lang="en-IT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6682-FC14-BF43-96B6-205A4932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T" dirty="0"/>
              <a:t>An online platform with many Python ML libraries installed </a:t>
            </a:r>
            <a:r>
              <a:rPr lang="en-GB" dirty="0">
                <a:hlinkClick r:id="rId2"/>
              </a:rPr>
              <a:t>https://colab.research.google.com/?hl=it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GPU support!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 can access with your Google account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You can import/export data on your Google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Your second exercise: the same of point 4 above but con </a:t>
            </a:r>
            <a:r>
              <a:rPr lang="en-US"/>
              <a:t>Colab</a:t>
            </a:r>
            <a:endParaRPr lang="en-IT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7290D-2D3F-CA4B-99C9-F00300670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1989" y="494269"/>
            <a:ext cx="1628519" cy="13028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04BC-2730-794E-B6DF-CC18CD71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984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C697-708B-5E44-B1D4-D1E1DEE8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One Environment Fits All: </a:t>
            </a:r>
            <a:r>
              <a:rPr lang="en-GB" b="1" i="1" dirty="0" err="1"/>
              <a:t>Jupyter</a:t>
            </a:r>
            <a:endParaRPr lang="en-IT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6682-FC14-BF43-96B6-205A4932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Jupyter</a:t>
            </a:r>
            <a:r>
              <a:rPr lang="en-US" dirty="0"/>
              <a:t> notebooks are useful tools for writing tutorials, commenting code, coding, showing results.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They have their own syntax for writing comments: the markdown syntax.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a look at </a:t>
            </a:r>
            <a:r>
              <a:rPr lang="en-US" dirty="0">
                <a:hlinkClick r:id="rId2"/>
              </a:rPr>
              <a:t>https://www.markdownguide.org/</a:t>
            </a:r>
            <a:r>
              <a:rPr lang="en-US">
                <a:hlinkClick r:id="rId2"/>
              </a:rPr>
              <a:t>basic-syntax/</a:t>
            </a:r>
            <a:r>
              <a:rPr lang="en-US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GitHub READMEs use such a syntax.</a:t>
            </a:r>
            <a:endParaRPr lang="en-IT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817290D-2D3F-CA4B-99C9-F00300670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1989" y="494269"/>
            <a:ext cx="1628519" cy="130281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04BC-2730-794E-B6DF-CC18CD71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6DB36-4B21-3949-B130-447A66703DC4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81560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257</Words>
  <Application>Microsoft Macintosh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Lab 1 of Machine Learning in Practice 2024/25</vt:lpstr>
      <vt:lpstr>One Environment Fits All: Anaconda</vt:lpstr>
      <vt:lpstr>One Environment Fits All: Anaconda</vt:lpstr>
      <vt:lpstr>One Environment Fits All: Google Colab</vt:lpstr>
      <vt:lpstr>One Environment Fits All: Jupyter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of Machine Learning in Practice 2021/22</dc:title>
  <dc:creator>Donadello Ivan</dc:creator>
  <cp:lastModifiedBy>Donadello Ivan</cp:lastModifiedBy>
  <cp:revision>9</cp:revision>
  <dcterms:created xsi:type="dcterms:W3CDTF">2022-02-21T16:56:14Z</dcterms:created>
  <dcterms:modified xsi:type="dcterms:W3CDTF">2025-02-28T16:16:54Z</dcterms:modified>
</cp:coreProperties>
</file>