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 autoAdjust="0"/>
    <p:restoredTop sz="94662" autoAdjust="0"/>
  </p:normalViewPr>
  <p:slideViewPr>
    <p:cSldViewPr snapToObjects="1">
      <p:cViewPr varScale="1">
        <p:scale>
          <a:sx n="111" d="100"/>
          <a:sy n="111" d="100"/>
        </p:scale>
        <p:origin x="-1770" y="-78"/>
      </p:cViewPr>
      <p:guideLst>
        <p:guide orient="horz" pos="2160"/>
        <p:guide orient="horz" pos="3929"/>
        <p:guide orient="horz" pos="1185"/>
        <p:guide orient="horz" pos="1752"/>
        <p:guide orient="horz" pos="2750"/>
        <p:guide orient="horz" pos="3748"/>
        <p:guide pos="2880"/>
        <p:guide pos="340"/>
        <p:guide pos="5420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17/09/2013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xlsx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1422000"/>
            <a:ext cx="8783998" cy="4840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872000"/>
            <a:ext cx="6660000" cy="3573208"/>
          </a:xfrm>
        </p:spPr>
        <p:txBody>
          <a:bodyPr anchor="t" anchorCtr="0">
            <a:noAutofit/>
          </a:bodyPr>
          <a:lstStyle>
            <a:lvl1pPr>
              <a:lnSpc>
                <a:spcPts val="5500"/>
              </a:lnSpc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here.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39213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4031998" y="2772000"/>
            <a:ext cx="4572001" cy="316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aseline="0"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0528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9750" y="3078163"/>
            <a:ext cx="3132138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2772000"/>
            <a:ext cx="3132138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528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65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772000"/>
            <a:ext cx="2448000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078163"/>
            <a:ext cx="2448000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3312000" y="2772000"/>
            <a:ext cx="2448000" cy="242888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baseline="0"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3078000"/>
            <a:ext cx="2448000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For bullets click Increase Indent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000" y="3024000"/>
            <a:ext cx="2448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312000" y="3024000"/>
            <a:ext cx="2448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156324" y="3204000"/>
            <a:ext cx="2448000" cy="2520000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2000"/>
              </a:spcAft>
              <a:defRPr sz="2500" baseline="0">
                <a:solidFill>
                  <a:schemeClr val="accent1"/>
                </a:solidFill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100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smtClean="0"/>
              <a:t>Click to enter quote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6176" y="3024000"/>
            <a:ext cx="2448000" cy="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156176" y="5940000"/>
            <a:ext cx="2448000" cy="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181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312000" y="2772000"/>
            <a:ext cx="2448000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312000" y="3078163"/>
            <a:ext cx="2448000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56000" y="2772000"/>
            <a:ext cx="2448000" cy="242888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baseline="0"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156000" y="3078000"/>
            <a:ext cx="2448000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For bullets click Increase Indent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6000" y="3024000"/>
            <a:ext cx="2448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312000" y="3024000"/>
            <a:ext cx="2448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39999" y="2772000"/>
            <a:ext cx="2447825" cy="315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55965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772000"/>
            <a:ext cx="2448000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078163"/>
            <a:ext cx="2448000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3312000" y="2772000"/>
            <a:ext cx="2448000" cy="242888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baseline="0"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3078000"/>
            <a:ext cx="2448000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For bullets click Increase Indent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000" y="3024000"/>
            <a:ext cx="2448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312000" y="3024000"/>
            <a:ext cx="2448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6156000" y="2772000"/>
            <a:ext cx="2448448" cy="317728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340824758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4428000" y="2772000"/>
            <a:ext cx="4176448" cy="316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 hasCustomPrompt="1"/>
          </p:nvPr>
        </p:nvSpPr>
        <p:spPr>
          <a:xfrm>
            <a:off x="539750" y="2772000"/>
            <a:ext cx="3168650" cy="316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23047642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7165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21718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0000" y="1440000"/>
            <a:ext cx="8784000" cy="484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40000" y="1728000"/>
            <a:ext cx="8064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ction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232000"/>
            <a:ext cx="4032000" cy="3600000"/>
          </a:xfrm>
        </p:spPr>
        <p:txBody>
          <a:bodyPr/>
          <a:lstStyle>
            <a:lvl1pPr>
              <a:lnSpc>
                <a:spcPts val="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0" b="1" baseline="0">
                <a:solidFill>
                  <a:schemeClr val="bg1"/>
                </a:solidFill>
              </a:defRPr>
            </a:lvl1pPr>
            <a:lvl2pPr marL="0" indent="0">
              <a:lnSpc>
                <a:spcPts val="2700"/>
              </a:lnSpc>
              <a:spcAft>
                <a:spcPts val="2800"/>
              </a:spcAft>
              <a:buFontTx/>
              <a:buNone/>
              <a:defRPr sz="2500" baseline="0">
                <a:solidFill>
                  <a:schemeClr val="bg1"/>
                </a:solidFill>
              </a:defRPr>
            </a:lvl2pPr>
            <a:lvl3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0.0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 text</a:t>
            </a:r>
          </a:p>
        </p:txBody>
      </p:sp>
    </p:spTree>
    <p:extLst>
      <p:ext uri="{BB962C8B-B14F-4D97-AF65-F5344CB8AC3E}">
        <p14:creationId xmlns:p14="http://schemas.microsoft.com/office/powerpoint/2010/main" val="151912536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684000"/>
            <a:ext cx="5940000" cy="504000"/>
          </a:xfrm>
        </p:spPr>
        <p:txBody>
          <a:bodyPr lIns="0" tIns="0" rIns="0" bIns="0" anchor="t" anchorCtr="0">
            <a:normAutofit/>
          </a:bodyPr>
          <a:lstStyle>
            <a:lvl1pPr algn="l">
              <a:defRPr sz="3000" b="1" i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999" y="1871999"/>
            <a:ext cx="6624000" cy="4068000"/>
          </a:xfr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aseline="0"/>
            </a:lvl1pPr>
            <a:lvl2pPr marL="0">
              <a:lnSpc>
                <a:spcPts val="2600"/>
              </a:lnSpc>
              <a:spcBef>
                <a:spcPts val="0"/>
              </a:spcBef>
              <a:defRPr sz="1500" baseline="0">
                <a:solidFill>
                  <a:schemeClr val="tx2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For bullets click Increase Indent</a:t>
            </a:r>
          </a:p>
        </p:txBody>
      </p:sp>
    </p:spTree>
    <p:extLst>
      <p:ext uri="{BB962C8B-B14F-4D97-AF65-F5344CB8AC3E}">
        <p14:creationId xmlns:p14="http://schemas.microsoft.com/office/powerpoint/2010/main" val="425675280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Key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0000" y="2772000"/>
            <a:ext cx="6624000" cy="316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872000"/>
            <a:ext cx="6624638" cy="900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25711520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Key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872000"/>
            <a:ext cx="6624638" cy="900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539750" y="2771775"/>
            <a:ext cx="6624638" cy="316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23828420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Keyf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872000"/>
            <a:ext cx="6624638" cy="900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539750" y="2772000"/>
            <a:ext cx="2448000" cy="315907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/>
            </a:lvl1pPr>
          </a:lstStyle>
          <a:p>
            <a:pPr lvl="0"/>
            <a:r>
              <a:rPr lang="en-US" dirty="0" smtClean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268490098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and Key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3078163"/>
            <a:ext cx="3132138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For bullets click Increase Indent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2772000"/>
            <a:ext cx="3132138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528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032000" y="3078000"/>
            <a:ext cx="3132138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For bullets click Increase Indent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032000" y="2772000"/>
            <a:ext cx="3132138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2000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8340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0528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9750" y="3078163"/>
            <a:ext cx="3132138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2772000"/>
            <a:ext cx="3132138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528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032000" y="2772000"/>
            <a:ext cx="4572000" cy="316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 baseline="0"/>
            </a:lvl1pPr>
          </a:lstStyle>
          <a:p>
            <a:r>
              <a:rPr lang="en-GB" dirty="0" smtClean="0"/>
              <a:t>Click to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81794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 with Key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89200" y="6354000"/>
            <a:ext cx="2133600" cy="144000"/>
          </a:xfrm>
        </p:spPr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0528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3078163"/>
            <a:ext cx="3132138" cy="2844000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 sz="1500" baseline="0"/>
            </a:lvl1pPr>
            <a:lvl2pPr>
              <a:lnSpc>
                <a:spcPts val="1400"/>
              </a:lnSpc>
              <a:spcAft>
                <a:spcPts val="1200"/>
              </a:spcAft>
              <a:defRPr sz="1100" baseline="0"/>
            </a:lvl2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For bullets click Increase Indent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1872000"/>
            <a:ext cx="6624000" cy="864000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2772000"/>
            <a:ext cx="3132138" cy="242888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spcAft>
                <a:spcPts val="1000"/>
              </a:spcAft>
              <a:defRPr sz="1500" b="1" i="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4032250" y="3024000"/>
            <a:ext cx="3132138" cy="2898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40528" y="3024000"/>
            <a:ext cx="3132000" cy="54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02975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661535"/>
            <a:ext cx="5940000" cy="461665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0199"/>
            <a:ext cx="6624000" cy="406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9200" y="6354000"/>
            <a:ext cx="21336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6354000"/>
            <a:ext cx="194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000" y="6354000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C:\Projects\London Stock Exchange\LSEG_LOGO_RGBSTA_LU_GWB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0000"/>
            <a:ext cx="1746000" cy="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0000" y="1224000"/>
            <a:ext cx="8784000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0000" y="6228000"/>
            <a:ext cx="8784000" cy="36000"/>
          </a:xfrm>
          <a:prstGeom prst="rect">
            <a:avLst/>
          </a:prstGeom>
          <a:solidFill>
            <a:srgbClr val="16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42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ct val="20000"/>
        </a:spcBef>
        <a:spcAft>
          <a:spcPts val="2835"/>
        </a:spcAft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-285750" algn="l" defTabSz="914400" rtl="0" eaLnBrk="1" latinLnBrk="0" hangingPunct="1">
        <a:lnSpc>
          <a:spcPts val="2600"/>
        </a:lnSpc>
        <a:spcBef>
          <a:spcPts val="0"/>
        </a:spcBef>
        <a:buClr>
          <a:schemeClr val="tx2"/>
        </a:buClr>
        <a:buFont typeface="Arial" pitchFamily="34" charset="0"/>
        <a:buChar char="—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3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497D-9253-4A1A-B004-ED8D9ECD991B}" type="datetime3">
              <a:rPr lang="en-US" smtClean="0"/>
              <a:t>17 September 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London Stock Exchange Group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AA13198A-D2A6-4D79-B2AB-6FDB563266B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681807"/>
      </p:ext>
    </p:extLst>
  </p:cSld>
  <p:clrMapOvr>
    <a:masterClrMapping/>
  </p:clrMapOvr>
</p:sld>
</file>

<file path=ppt/theme/theme1.xml><?xml version="1.0" encoding="utf-8"?>
<a:theme xmlns:a="http://schemas.openxmlformats.org/drawingml/2006/main" name="LSEG Group">
  <a:themeElements>
    <a:clrScheme name="LSE Group">
      <a:dk1>
        <a:srgbClr val="16202C"/>
      </a:dk1>
      <a:lt1>
        <a:srgbClr val="FFFFFF"/>
      </a:lt1>
      <a:dk2>
        <a:srgbClr val="737980"/>
      </a:dk2>
      <a:lt2>
        <a:srgbClr val="FFFFFF"/>
      </a:lt2>
      <a:accent1>
        <a:srgbClr val="806734"/>
      </a:accent1>
      <a:accent2>
        <a:srgbClr val="A69F90"/>
      </a:accent2>
      <a:accent3>
        <a:srgbClr val="B5AFA3"/>
      </a:accent3>
      <a:accent4>
        <a:srgbClr val="C3BFB5"/>
      </a:accent4>
      <a:accent5>
        <a:srgbClr val="DAD7D1"/>
      </a:accent5>
      <a:accent6>
        <a:srgbClr val="F3F3F1"/>
      </a:accent6>
      <a:hlink>
        <a:srgbClr val="0000FF"/>
      </a:hlink>
      <a:folHlink>
        <a:srgbClr val="800080"/>
      </a:folHlink>
    </a:clrScheme>
    <a:fontScheme name="LSE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ts val="2000"/>
          </a:lnSpc>
          <a:defRPr sz="1800" b="1" i="0" baseline="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Warm Black 60%">
      <a:srgbClr val="747A81"/>
    </a:custClr>
    <a:custClr name="Warm Black 50%">
      <a:srgbClr val="8B9096"/>
    </a:custClr>
    <a:custClr name="Warm Black 40%">
      <a:srgbClr val="A2A6AB"/>
    </a:custClr>
    <a:custClr name="Warm Black 25%">
      <a:srgbClr val="C5C8C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LSEG Group</Template>
  <TotalTime>332</TotalTime>
  <Words>14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LSEG Group</vt:lpstr>
      <vt:lpstr>PowerPoint Presentation</vt:lpstr>
      <vt:lpstr>PowerPoint Presentation</vt:lpstr>
    </vt:vector>
  </TitlesOfParts>
  <Company>The Template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Rylatt</dc:creator>
  <cp:lastModifiedBy>Petracca, Massimo</cp:lastModifiedBy>
  <cp:revision>57</cp:revision>
  <cp:lastPrinted>2013-05-30T09:21:48Z</cp:lastPrinted>
  <dcterms:created xsi:type="dcterms:W3CDTF">2013-05-02T19:51:48Z</dcterms:created>
  <dcterms:modified xsi:type="dcterms:W3CDTF">2013-09-17T08:40:15Z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SEG Template">
    <vt:lpwstr>1</vt:lpwstr>
  </property>
  <property fmtid="{D5CDD505-2E9C-101B-9397-08002B2CF9AE}" pid="3" name="Category">
    <vt:lpwstr>LSEG</vt:lpwstr>
  </property>
</Properties>
</file>