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1" r:id="rId4"/>
    <p:sldId id="267" r:id="rId5"/>
    <p:sldId id="260" r:id="rId6"/>
    <p:sldId id="269" r:id="rId7"/>
    <p:sldId id="270" r:id="rId8"/>
    <p:sldId id="264" r:id="rId9"/>
    <p:sldId id="262" r:id="rId10"/>
    <p:sldId id="263" r:id="rId11"/>
    <p:sldId id="259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o Looser" initials="ML" lastIdx="1" clrIdx="0">
    <p:extLst>
      <p:ext uri="{19B8F6BF-5375-455C-9EA6-DF929625EA0E}">
        <p15:presenceInfo xmlns:p15="http://schemas.microsoft.com/office/powerpoint/2012/main" userId="6d3dd8ff6ed8e8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CFA4916-B078-491F-9752-7F7C99A29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5C432C-7A51-4DA9-B3AC-D7E4849763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D05DE-9836-4240-8BC4-522991FFAAB3}" type="datetimeFigureOut">
              <a:rPr lang="de-CH" smtClean="0"/>
              <a:t>24.05.2021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D2E450-5C4F-473A-B78C-50AA95E5B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0A0B15-F90C-4FB3-A5DF-6B0026E64A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2FCB7-6E7E-4303-8F47-6C8D1D6418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65488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C5659-21CE-42C9-B4CD-8EB498C9C9B4}" type="datetimeFigureOut">
              <a:rPr lang="de-CH" smtClean="0"/>
              <a:t>24.05.2021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D4214-0BAD-4A7D-968E-E2688D72C0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92504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265B9-BECF-4CCF-A4CD-AD0A2B15E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7BA1D7-682C-455B-B69E-81F7AEC14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59DB98-5B9C-4169-A41D-3504A652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D141-67E7-4C0F-8854-C2A71329A49D}" type="datetime1">
              <a:rPr lang="de-CH" smtClean="0"/>
              <a:t>24.05.2021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91E8B9-108D-4805-B4F0-DD124996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7A6154-A3CF-4704-90A7-9AC1F170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EBF-AC89-4D8C-B83C-6726141202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391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13AB9-1C93-46EB-994F-B25DD645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43BB49-5DA6-4E30-BE60-173F8FB0B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A39BAF-942A-4C87-80A9-555ED48C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770D-B888-4151-8BB8-A80C52BB928B}" type="datetime1">
              <a:rPr lang="de-CH" smtClean="0"/>
              <a:t>24.05.2021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3671D-26E5-4D6A-BC48-CFEBD4C9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354A5B-C8BB-4F1D-891F-4F8C5A4C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EBF-AC89-4D8C-B83C-6726141202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093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122A9CA-1F30-4176-AA6A-F83AF8C7C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F6C951-452D-4AEB-84B6-B1A9F2522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90BF7C-0F59-44AB-9A00-8519C29F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E962-038F-44AD-AECB-F64D059E6D03}" type="datetime1">
              <a:rPr lang="de-CH" smtClean="0"/>
              <a:t>24.05.2021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3F5162-4827-4293-B021-1F220602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1E7779-E97D-419F-853A-05BA39A9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EBF-AC89-4D8C-B83C-6726141202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17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42BDC-A119-46DE-A5DE-E7455665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90C0C-BEB9-44A0-904B-359A9CDB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6AF053-8254-419A-B0E5-0634428F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E110-696A-4AED-9765-472BAF406B97}" type="datetime1">
              <a:rPr lang="de-CH" smtClean="0"/>
              <a:t>24.05.2021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314F45-5AAD-41AB-96BC-642C414E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BB907F-DFC3-4809-80AB-1BA1EE50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EBF-AC89-4D8C-B83C-6726141202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346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9F900-8B38-48F3-B1C8-8E3B0A17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6E2AEA-27B8-4D08-B7A1-74994F813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0D8AD-3A26-489B-B4E9-2033063D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2D06E-B72B-4651-AAA2-6A690A3EAB35}" type="datetime1">
              <a:rPr lang="de-CH" smtClean="0"/>
              <a:t>24.05.2021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3E2415-15F4-4AB8-B39D-5123FF2E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512B41-73A1-4264-A086-3F684CA6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EBF-AC89-4D8C-B83C-6726141202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713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4FA23-E9C7-4FAB-9573-AB89D88C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F17548-CE85-43AF-8130-CB0F52D0A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F70B6A-181D-4FAA-A06D-3D384A766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5E26B1-F8CB-4711-9CF8-C91273CA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8A45-E7D2-4E35-AD87-67828D06CD8D}" type="datetime1">
              <a:rPr lang="de-CH" smtClean="0"/>
              <a:t>24.05.2021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B94782-41BF-4914-8FD2-FF42C09C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EFB983-00F4-4219-9C89-A9595782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EBF-AC89-4D8C-B83C-6726141202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294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C126C-EBE1-4766-9996-522B8042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5B10D-9064-4B2F-A84E-90DCB2FC6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37434B-F7A6-4BBF-A3D6-391FD8FDE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E462EA-098C-4256-9C1D-53F82846C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80F39C-FAC9-4BCA-8E15-AC60F0F92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34087A-76E6-4A60-B464-F8B11E67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5F07-C8B1-4A45-9749-2F0686371278}" type="datetime1">
              <a:rPr lang="de-CH" smtClean="0"/>
              <a:t>24.05.2021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E2E190-9974-4D8C-A60A-12DDB90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57F3B7-6D6D-420B-BE39-A817FD23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EBF-AC89-4D8C-B83C-6726141202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079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27531-F7F3-4EF1-BDF8-6306D281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CAE50B-E414-480F-B1A4-3DBBBA6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E7F9-9094-4C1E-A57B-15A2AAA646A5}" type="datetime1">
              <a:rPr lang="de-CH" smtClean="0"/>
              <a:t>24.05.2021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488273-E430-40E0-9686-BCC4C967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DDD1BB-1068-4607-AFE8-877C66ED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EBF-AC89-4D8C-B83C-6726141202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105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E92AD7-B1D7-492F-80A6-C579449C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E214-8E03-4502-B243-DBA0FF673E9E}" type="datetime1">
              <a:rPr lang="de-CH" smtClean="0"/>
              <a:t>24.05.2021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98E8FD-ECA2-41C6-823F-29F41362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764E01-EFE4-4AB1-9D3A-690775FC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EBF-AC89-4D8C-B83C-6726141202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803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AB945-F684-4DE8-A842-BEA37469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2C7E6-6775-409A-AABF-E685CA2DE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A93F59-7E9D-437E-8AB0-3EF7A61B7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689BCE-FEB4-4194-BE12-D2593836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AB37-F0FC-457E-9E0D-883F68319C7D}" type="datetime1">
              <a:rPr lang="de-CH" smtClean="0"/>
              <a:t>24.05.2021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569BEC-D6B2-4A41-A024-191E5D33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E8C931-A01E-4459-8777-EC4F2F46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EBF-AC89-4D8C-B83C-6726141202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226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4E8A7-5F58-4B59-89CC-94ECFD6C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2688FF-5CA2-40D0-9DA5-17BEF4D1A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07B6C2-8F4F-42F7-A8A5-4C7B71A0F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80FB02-2220-495E-A1DC-0F05695E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D7E3-5761-4D85-B22F-8A3251104CCB}" type="datetime1">
              <a:rPr lang="de-CH" smtClean="0"/>
              <a:t>24.05.2021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402FF1-2461-4617-8028-40F6F3B7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02C3F1-A566-4AC9-A099-0320F644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EBF-AC89-4D8C-B83C-6726141202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264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4D2CE2-672E-4F7E-8177-5536ED4C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BAE033-F7D7-4A74-9C61-8429FA246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0388D7-9255-44E8-9B0C-6A7347F8B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24A03-D249-4E89-B78A-67A77FBD94CB}" type="datetime1">
              <a:rPr lang="de-CH" smtClean="0"/>
              <a:t>24.05.2021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DF30A-FE6A-4EFC-8822-12E609A3F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97A614-7086-4E26-A92B-52485C942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7BEBF-AC89-4D8C-B83C-6726141202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126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Karte enthält.&#10;&#10;Automatisch generierte Beschreibung">
            <a:extLst>
              <a:ext uri="{FF2B5EF4-FFF2-40B4-BE49-F238E27FC236}">
                <a16:creationId xmlns:a16="http://schemas.microsoft.com/office/drawing/2014/main" id="{9EC81F32-87DC-429C-ADCE-8057243A57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36" y="-2745526"/>
            <a:ext cx="8193630" cy="11594700"/>
          </a:xfrm>
          <a:prstGeom prst="rect">
            <a:avLst/>
          </a:prstGeom>
          <a:ln>
            <a:noFill/>
          </a:ln>
          <a:effectLst>
            <a:softEdge rad="1270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15FBC95-8512-4994-8A3C-A0F099F0B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3386"/>
            <a:ext cx="9144000" cy="3657600"/>
          </a:xfrm>
        </p:spPr>
        <p:txBody>
          <a:bodyPr>
            <a:normAutofit fontScale="90000"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br>
              <a:rPr lang="en-GB" dirty="0"/>
            </a:br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Data Science Project</a:t>
            </a:r>
            <a:b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Accident Analysis in Zurich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David Linder, Marcelo Looser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5CAB44-18D1-436A-A9F2-4D9F63E5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EBF-AC89-4D8C-B83C-6726141202E8}" type="slidenum">
              <a:rPr lang="de-CH" smtClean="0"/>
              <a:t>1</a:t>
            </a:fld>
            <a:endParaRPr lang="de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495D94-2976-4F35-9304-FA28AB2A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B5D0-FF91-40CD-90CC-0FE5C0460F0C}" type="datetime1">
              <a:rPr lang="de-CH" smtClean="0"/>
              <a:t>24.05.2021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4940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9C3B6F9-A169-49A8-B27F-82C0D4623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072"/>
            <a:ext cx="10515600" cy="287261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8CBDEF-4B65-4905-BF92-AD8FE314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805"/>
            <a:ext cx="10515600" cy="1325563"/>
          </a:xfrm>
        </p:spPr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preparation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6E272A-D638-4AB9-8A13-BE95D4F5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E110-696A-4AED-9765-472BAF406B97}" type="datetime1">
              <a:rPr lang="de-CH" smtClean="0"/>
              <a:t>24.05.2021</a:t>
            </a:fld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EB7037-0D82-4DAA-AAC2-1511DBD0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EBF-AC89-4D8C-B83C-6726141202E8}" type="slidenum">
              <a:rPr lang="de-CH" smtClean="0"/>
              <a:t>10</a:t>
            </a:fld>
            <a:endParaRPr lang="de-CH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7172F68-C13A-4BB4-8D6D-D1532E8BF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457" y="2610153"/>
            <a:ext cx="4882753" cy="163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1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BA30F-85E6-4EC2-9D95-0A26974B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preparation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F0E0D-ED10-46F9-8298-21B11B991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66EE02-DF2E-4F6F-9331-56D1B889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E110-696A-4AED-9765-472BAF406B97}" type="datetime1">
              <a:rPr lang="de-CH" smtClean="0"/>
              <a:t>24.05.2021</a:t>
            </a:fld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4794C3-6B2A-49FA-A721-4A929FEA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EBF-AC89-4D8C-B83C-6726141202E8}" type="slidenum">
              <a:rPr lang="de-CH" smtClean="0"/>
              <a:t>11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60E9C4-8091-4BA1-88AA-61EB8CD66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3052701"/>
            <a:ext cx="1093023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BD65E-3BA9-4881-B64F-6602E887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9003D-5060-491F-9997-C2BDD365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2E2748-C155-4F16-9FE3-F4088474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E110-696A-4AED-9765-472BAF406B97}" type="datetime1">
              <a:rPr lang="de-CH" smtClean="0"/>
              <a:t>24.05.2021</a:t>
            </a:fld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0BCE8D-22BD-4D27-9C36-C566BBE8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EBF-AC89-4D8C-B83C-6726141202E8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921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1DA35-43CB-4510-BE62-50A1E0BB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65028-F65B-4F68-A411-0A9CAB5F9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Introduction</a:t>
            </a:r>
          </a:p>
          <a:p>
            <a:r>
              <a:rPr lang="en-GB" dirty="0"/>
              <a:t>Data preparation</a:t>
            </a:r>
          </a:p>
          <a:p>
            <a:r>
              <a:rPr lang="en-GB" dirty="0"/>
              <a:t>Exploratory analysis</a:t>
            </a:r>
          </a:p>
          <a:p>
            <a:r>
              <a:rPr lang="en-GB" dirty="0"/>
              <a:t>Results</a:t>
            </a:r>
          </a:p>
          <a:p>
            <a:r>
              <a:rPr lang="en-GB" dirty="0"/>
              <a:t>Questions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E763B6-BE79-43BA-B0FF-AAB48E55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EBF-AC89-4D8C-B83C-6726141202E8}" type="slidenum">
              <a:rPr lang="de-CH" smtClean="0"/>
              <a:t>2</a:t>
            </a:fld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6D0C9A-AF6A-4628-97F8-EC9C869D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A73E-7762-45A1-AF56-3F157A2EB3FF}" type="datetime1">
              <a:rPr lang="de-CH" smtClean="0"/>
              <a:t>24.05.2021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845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EC78E-9AA0-4F29-A233-0A631458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1506A-6135-4F04-BC65-3DFABF54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Questions that we tried to answer: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Which features in the data set are significant when accidents occur, correlations?</a:t>
            </a:r>
          </a:p>
          <a:p>
            <a:pPr lvl="1"/>
            <a:r>
              <a:rPr lang="en-GB" dirty="0"/>
              <a:t>Can we classify certain features in dependence of a subset of other features?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Can we find the underlying probability distribution of the samples?</a:t>
            </a:r>
          </a:p>
          <a:p>
            <a:pPr lvl="1"/>
            <a:r>
              <a:rPr lang="en-GB" dirty="0"/>
              <a:t>and what do they tell us?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19E15-8178-404B-8F9A-15EC1283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E110-696A-4AED-9765-472BAF406B97}" type="datetime1">
              <a:rPr lang="de-CH" smtClean="0"/>
              <a:t>24.05.2021</a:t>
            </a:fld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94312B-F4AE-4FC2-BBB3-9AD2D303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EBF-AC89-4D8C-B83C-6726141202E8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779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48399-1741-41AF-91F7-8A830018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E110-696A-4AED-9765-472BAF406B97}" type="datetime1">
              <a:rPr lang="de-CH" smtClean="0"/>
              <a:t>24.05.2021</a:t>
            </a:fld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7CFF7C-8D69-4D76-B04E-774A4560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EBF-AC89-4D8C-B83C-6726141202E8}" type="slidenum">
              <a:rPr lang="de-CH" smtClean="0"/>
              <a:t>4</a:t>
            </a:fld>
            <a:endParaRPr lang="de-CH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77E5A1-3A01-4F5B-A9F1-8B97CE17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Data </a:t>
            </a:r>
            <a:r>
              <a:rPr lang="en-GB" dirty="0"/>
              <a:t>preparation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D587A51-7032-4655-9E4B-6A7E92CDBA6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715C8-177B-4448-8BAA-7ECBF105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given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sets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quiet</a:t>
            </a:r>
            <a:r>
              <a:rPr lang="de-CH" dirty="0"/>
              <a:t> </a:t>
            </a:r>
            <a:r>
              <a:rPr lang="de-CH" dirty="0" err="1"/>
              <a:t>messy</a:t>
            </a:r>
            <a:r>
              <a:rPr lang="de-CH" dirty="0"/>
              <a:t>. </a:t>
            </a:r>
          </a:p>
          <a:p>
            <a:r>
              <a:rPr lang="de-CH" dirty="0"/>
              <a:t>The </a:t>
            </a:r>
            <a:r>
              <a:rPr lang="de-CH" dirty="0" err="1"/>
              <a:t>goal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clean </a:t>
            </a:r>
            <a:r>
              <a:rPr lang="de-CH" dirty="0" err="1"/>
              <a:t>up</a:t>
            </a:r>
            <a:r>
              <a:rPr lang="de-CH" dirty="0"/>
              <a:t> all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sets</a:t>
            </a:r>
            <a:r>
              <a:rPr lang="de-CH" dirty="0"/>
              <a:t> and save </a:t>
            </a:r>
            <a:r>
              <a:rPr lang="de-CH" dirty="0" err="1"/>
              <a:t>them</a:t>
            </a:r>
            <a:r>
              <a:rPr lang="de-CH" dirty="0"/>
              <a:t> in </a:t>
            </a:r>
            <a:r>
              <a:rPr lang="de-CH" dirty="0" err="1"/>
              <a:t>destinct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.</a:t>
            </a:r>
          </a:p>
          <a:p>
            <a:r>
              <a:rPr lang="de-CH" dirty="0"/>
              <a:t>Link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certain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.</a:t>
            </a:r>
          </a:p>
          <a:p>
            <a:r>
              <a:rPr lang="de-CH" dirty="0" err="1"/>
              <a:t>With</a:t>
            </a:r>
            <a:r>
              <a:rPr lang="de-CH" dirty="0"/>
              <a:t> additional </a:t>
            </a:r>
            <a:r>
              <a:rPr lang="en-GB" dirty="0"/>
              <a:t>merging</a:t>
            </a:r>
            <a:r>
              <a:rPr lang="de-CH" dirty="0"/>
              <a:t> in a separate </a:t>
            </a:r>
            <a:r>
              <a:rPr lang="de-CH" dirty="0" err="1"/>
              <a:t>table</a:t>
            </a:r>
            <a:r>
              <a:rPr lang="de-CH" dirty="0"/>
              <a:t>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4819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C8D5600-22A6-4F82-AFD3-4641CA25F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2870992"/>
            <a:ext cx="11412628" cy="1430656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48399-1741-41AF-91F7-8A830018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E110-696A-4AED-9765-472BAF406B97}" type="datetime1">
              <a:rPr lang="de-CH" smtClean="0"/>
              <a:t>24.05.2021</a:t>
            </a:fld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7CFF7C-8D69-4D76-B04E-774A4560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EBF-AC89-4D8C-B83C-6726141202E8}" type="slidenum">
              <a:rPr lang="de-CH" smtClean="0"/>
              <a:t>5</a:t>
            </a:fld>
            <a:endParaRPr lang="de-CH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77E5A1-3A01-4F5B-A9F1-8B97CE17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Data </a:t>
            </a:r>
            <a:r>
              <a:rPr lang="en-GB" dirty="0"/>
              <a:t>preparation, accidents in Zurich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4785038-6B1D-451D-ADDD-0A7D8E0B4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4744191"/>
            <a:ext cx="11353800" cy="1376491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A97386CE-119D-431D-88A9-75A945BD8421}"/>
              </a:ext>
            </a:extLst>
          </p:cNvPr>
          <p:cNvSpPr/>
          <p:nvPr/>
        </p:nvSpPr>
        <p:spPr>
          <a:xfrm>
            <a:off x="598867" y="2700024"/>
            <a:ext cx="1667815" cy="1847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71F2273-608B-48C3-93C6-23061F56AF1C}"/>
              </a:ext>
            </a:extLst>
          </p:cNvPr>
          <p:cNvSpPr/>
          <p:nvPr/>
        </p:nvSpPr>
        <p:spPr>
          <a:xfrm>
            <a:off x="2955700" y="2660179"/>
            <a:ext cx="8876027" cy="1887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5E0520D-C934-4207-A9EE-53798E76B25B}"/>
              </a:ext>
            </a:extLst>
          </p:cNvPr>
          <p:cNvSpPr/>
          <p:nvPr/>
        </p:nvSpPr>
        <p:spPr>
          <a:xfrm>
            <a:off x="1745086" y="4547850"/>
            <a:ext cx="5286779" cy="1808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705CF63-C621-4D63-8B70-FED704B8CA47}"/>
              </a:ext>
            </a:extLst>
          </p:cNvPr>
          <p:cNvSpPr/>
          <p:nvPr/>
        </p:nvSpPr>
        <p:spPr>
          <a:xfrm>
            <a:off x="11159543" y="4547850"/>
            <a:ext cx="672183" cy="1808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EDCCFF78-D1AE-48D9-9FB8-E23E9CD31790}"/>
              </a:ext>
            </a:extLst>
          </p:cNvPr>
          <p:cNvSpPr txBox="1">
            <a:spLocks/>
          </p:cNvSpPr>
          <p:nvPr/>
        </p:nvSpPr>
        <p:spPr>
          <a:xfrm>
            <a:off x="838200" y="15554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/>
            <a:endParaRPr lang="en-GB" sz="2800" dirty="0"/>
          </a:p>
          <a:p>
            <a:pPr marL="457200" lvl="1" indent="-457200"/>
            <a:r>
              <a:rPr lang="en-GB" sz="2800" dirty="0"/>
              <a:t>Drop unimportant columns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40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C8D5600-22A6-4F82-AFD3-4641CA25F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2870992"/>
            <a:ext cx="11412628" cy="1430656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48399-1741-41AF-91F7-8A830018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E110-696A-4AED-9765-472BAF406B97}" type="datetime1">
              <a:rPr lang="de-CH" smtClean="0"/>
              <a:t>24.05.2021</a:t>
            </a:fld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7CFF7C-8D69-4D76-B04E-774A4560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EBF-AC89-4D8C-B83C-6726141202E8}" type="slidenum">
              <a:rPr lang="de-CH" smtClean="0"/>
              <a:t>6</a:t>
            </a:fld>
            <a:endParaRPr lang="de-CH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77E5A1-3A01-4F5B-A9F1-8B97CE17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Data </a:t>
            </a:r>
            <a:r>
              <a:rPr lang="en-GB" dirty="0"/>
              <a:t>preparation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4785038-6B1D-451D-ADDD-0A7D8E0B4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4744191"/>
            <a:ext cx="11353800" cy="1376491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6106A803-D34F-4526-BDE3-E2ECE1C28193}"/>
              </a:ext>
            </a:extLst>
          </p:cNvPr>
          <p:cNvSpPr/>
          <p:nvPr/>
        </p:nvSpPr>
        <p:spPr>
          <a:xfrm>
            <a:off x="2266682" y="2660179"/>
            <a:ext cx="669701" cy="1887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EE47040-E4D7-4926-836D-FFE649CECA93}"/>
              </a:ext>
            </a:extLst>
          </p:cNvPr>
          <p:cNvSpPr/>
          <p:nvPr/>
        </p:nvSpPr>
        <p:spPr>
          <a:xfrm>
            <a:off x="10620242" y="4577702"/>
            <a:ext cx="565060" cy="1808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DC9456C-1B8E-461B-A006-135A763DE962}"/>
              </a:ext>
            </a:extLst>
          </p:cNvPr>
          <p:cNvSpPr/>
          <p:nvPr/>
        </p:nvSpPr>
        <p:spPr>
          <a:xfrm>
            <a:off x="590281" y="4588907"/>
            <a:ext cx="1152659" cy="1808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5AB6A5C-E602-4741-9168-16F4F5400C67}"/>
              </a:ext>
            </a:extLst>
          </p:cNvPr>
          <p:cNvSpPr/>
          <p:nvPr/>
        </p:nvSpPr>
        <p:spPr>
          <a:xfrm>
            <a:off x="7038841" y="4577702"/>
            <a:ext cx="3581401" cy="180849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2EEF0297-38CF-4D36-8A11-83635452C1AF}"/>
              </a:ext>
            </a:extLst>
          </p:cNvPr>
          <p:cNvSpPr txBox="1">
            <a:spLocks/>
          </p:cNvSpPr>
          <p:nvPr/>
        </p:nvSpPr>
        <p:spPr>
          <a:xfrm>
            <a:off x="838200" y="15554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/>
            <a:endParaRPr lang="en-GB" sz="2800" dirty="0"/>
          </a:p>
          <a:p>
            <a:pPr marL="457200" lvl="1" indent="-457200"/>
            <a:r>
              <a:rPr lang="en-GB" sz="2800" dirty="0"/>
              <a:t>Change strings to integer, and change false/true statements to 0/1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94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48399-1741-41AF-91F7-8A830018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E110-696A-4AED-9765-472BAF406B97}" type="datetime1">
              <a:rPr lang="de-CH" smtClean="0"/>
              <a:t>24.05.2021</a:t>
            </a:fld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7CFF7C-8D69-4D76-B04E-774A4560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EBF-AC89-4D8C-B83C-6726141202E8}" type="slidenum">
              <a:rPr lang="de-CH" smtClean="0"/>
              <a:t>7</a:t>
            </a:fld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4870D70-A06A-4A14-BD86-57B551828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369" y="4632954"/>
            <a:ext cx="7979261" cy="1672002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A277E5A1-3A01-4F5B-A9F1-8B97CE17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Data </a:t>
            </a:r>
            <a:r>
              <a:rPr lang="en-GB" dirty="0"/>
              <a:t>preparation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D587A51-7032-4655-9E4B-6A7E92CDBA6C}"/>
              </a:ext>
            </a:extLst>
          </p:cNvPr>
          <p:cNvSpPr txBox="1">
            <a:spLocks/>
          </p:cNvSpPr>
          <p:nvPr/>
        </p:nvSpPr>
        <p:spPr>
          <a:xfrm>
            <a:off x="838200" y="16564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AD160-EF45-4C65-8916-8A771A638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de-CH" dirty="0"/>
          </a:p>
          <a:p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B060046-000C-4479-AC4D-87E5645BB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2831948"/>
            <a:ext cx="11353800" cy="139972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B30E176-C74F-4170-9A13-EAAF9DF27858}"/>
              </a:ext>
            </a:extLst>
          </p:cNvPr>
          <p:cNvSpPr txBox="1">
            <a:spLocks/>
          </p:cNvSpPr>
          <p:nvPr/>
        </p:nvSpPr>
        <p:spPr>
          <a:xfrm>
            <a:off x="838200" y="15554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/>
            <a:endParaRPr lang="en-GB" sz="2800" dirty="0"/>
          </a:p>
          <a:p>
            <a:pPr marL="457200" lvl="1" indent="-457200"/>
            <a:r>
              <a:rPr lang="en-GB" sz="2800" dirty="0"/>
              <a:t>Merge date objects to one column called Date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CA98016-7968-454F-855F-3FF98C290838}"/>
              </a:ext>
            </a:extLst>
          </p:cNvPr>
          <p:cNvSpPr/>
          <p:nvPr/>
        </p:nvSpPr>
        <p:spPr>
          <a:xfrm>
            <a:off x="6780727" y="2587972"/>
            <a:ext cx="1429556" cy="1887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E7CACB-FA1B-471E-B37E-53538DCECFDA}"/>
              </a:ext>
            </a:extLst>
          </p:cNvPr>
          <p:cNvSpPr/>
          <p:nvPr/>
        </p:nvSpPr>
        <p:spPr>
          <a:xfrm>
            <a:off x="6949761" y="4475644"/>
            <a:ext cx="2052571" cy="2017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85C1366-823A-4795-A340-5E3049C7FD62}"/>
              </a:ext>
            </a:extLst>
          </p:cNvPr>
          <p:cNvSpPr/>
          <p:nvPr/>
        </p:nvSpPr>
        <p:spPr>
          <a:xfrm>
            <a:off x="10856890" y="2587972"/>
            <a:ext cx="916008" cy="1887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464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48399-1741-41AF-91F7-8A830018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E110-696A-4AED-9765-472BAF406B97}" type="datetime1">
              <a:rPr lang="de-CH" smtClean="0"/>
              <a:t>24.05.2021</a:t>
            </a:fld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7CFF7C-8D69-4D76-B04E-774A4560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EBF-AC89-4D8C-B83C-6726141202E8}" type="slidenum">
              <a:rPr lang="de-CH" smtClean="0"/>
              <a:t>8</a:t>
            </a:fld>
            <a:endParaRPr lang="de-CH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277E5A1-3A01-4F5B-A9F1-8B97CE17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Data </a:t>
            </a:r>
            <a:r>
              <a:rPr lang="en-GB" dirty="0"/>
              <a:t>preparation, counts of cars on the road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D587A51-7032-4655-9E4B-6A7E92CDBA6C}"/>
              </a:ext>
            </a:extLst>
          </p:cNvPr>
          <p:cNvSpPr txBox="1">
            <a:spLocks/>
          </p:cNvSpPr>
          <p:nvPr/>
        </p:nvSpPr>
        <p:spPr>
          <a:xfrm>
            <a:off x="838200" y="16564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9339CB-BCF3-44C0-82B6-0A5025E9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Drop unnecessary columns</a:t>
            </a:r>
          </a:p>
        </p:txBody>
      </p:sp>
      <p:pic>
        <p:nvPicPr>
          <p:cNvPr id="12" name="Inhaltsplatzhalter 5">
            <a:extLst>
              <a:ext uri="{FF2B5EF4-FFF2-40B4-BE49-F238E27FC236}">
                <a16:creationId xmlns:a16="http://schemas.microsoft.com/office/drawing/2014/main" id="{7C7B6C9E-B352-495B-BF1E-16400B705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80" y="3831003"/>
            <a:ext cx="10973098" cy="1488262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932CF8B1-3E69-4D93-9C69-EA823E46F60B}"/>
              </a:ext>
            </a:extLst>
          </p:cNvPr>
          <p:cNvSpPr/>
          <p:nvPr/>
        </p:nvSpPr>
        <p:spPr>
          <a:xfrm>
            <a:off x="669701" y="3689115"/>
            <a:ext cx="4050405" cy="1887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7725C4-9E07-4963-901E-19D85E2DAD71}"/>
              </a:ext>
            </a:extLst>
          </p:cNvPr>
          <p:cNvSpPr/>
          <p:nvPr/>
        </p:nvSpPr>
        <p:spPr>
          <a:xfrm>
            <a:off x="5761149" y="3689115"/>
            <a:ext cx="3524520" cy="1887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A228FC8-962F-424C-BE9F-5AF318A4851C}"/>
              </a:ext>
            </a:extLst>
          </p:cNvPr>
          <p:cNvSpPr/>
          <p:nvPr/>
        </p:nvSpPr>
        <p:spPr>
          <a:xfrm>
            <a:off x="10129234" y="3689115"/>
            <a:ext cx="534474" cy="1887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0EB227B-5AB5-45B9-8609-8E63D2021AA4}"/>
              </a:ext>
            </a:extLst>
          </p:cNvPr>
          <p:cNvSpPr/>
          <p:nvPr/>
        </p:nvSpPr>
        <p:spPr>
          <a:xfrm>
            <a:off x="10904796" y="3681501"/>
            <a:ext cx="568282" cy="1887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987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AEBC4C-627B-4CC7-8EA4-8FC44115C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Drop </a:t>
            </a:r>
            <a:r>
              <a:rPr lang="en-GB"/>
              <a:t>unnecessary columns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12D05C-D991-444C-9ABE-A46BDC05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E110-696A-4AED-9765-472BAF406B97}" type="datetime1">
              <a:rPr lang="de-CH" smtClean="0"/>
              <a:t>24.05.2021</a:t>
            </a:fld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0689DE-5D20-442B-B663-8A0429BC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EBF-AC89-4D8C-B83C-6726141202E8}" type="slidenum">
              <a:rPr lang="de-CH" smtClean="0"/>
              <a:t>9</a:t>
            </a:fld>
            <a:endParaRPr lang="de-CH"/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0CDC9C96-96E1-4AC7-8118-041BE31D0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46" y="4423196"/>
            <a:ext cx="5400041" cy="149109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B4C0232-5E80-4B20-A33D-E3DB5ED1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0644"/>
          </a:xfrm>
        </p:spPr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preparation</a:t>
            </a:r>
            <a:r>
              <a:rPr lang="de-CH" dirty="0"/>
              <a:t>,</a:t>
            </a:r>
            <a:r>
              <a:rPr lang="en-GB" dirty="0"/>
              <a:t> counts of pedestrians and </a:t>
            </a:r>
            <a:r>
              <a:rPr lang="en-GB" dirty="0" err="1"/>
              <a:t>bysicles</a:t>
            </a:r>
            <a:r>
              <a:rPr lang="en-GB" dirty="0"/>
              <a:t> on the road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882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Breitbild</PresentationFormat>
  <Paragraphs>73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 Introduction to Data Science Project  Accident Analysis in Zurich  David Linder, Marcelo Looser</vt:lpstr>
      <vt:lpstr>Content</vt:lpstr>
      <vt:lpstr>Introduction</vt:lpstr>
      <vt:lpstr>Data preparation</vt:lpstr>
      <vt:lpstr>Data preparation, accidents in Zurich</vt:lpstr>
      <vt:lpstr>Data preparation</vt:lpstr>
      <vt:lpstr>Data preparation</vt:lpstr>
      <vt:lpstr>Data preparation, counts of cars on the road</vt:lpstr>
      <vt:lpstr>Data preparation, counts of pedestrians and bysicles on the road</vt:lpstr>
      <vt:lpstr>Data preparation</vt:lpstr>
      <vt:lpstr>Data preparation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Project  David Linder, Marcelo Looser</dc:title>
  <dc:creator>Marcelo Looser</dc:creator>
  <cp:lastModifiedBy>Marcelo Looser</cp:lastModifiedBy>
  <cp:revision>18</cp:revision>
  <dcterms:created xsi:type="dcterms:W3CDTF">2021-05-24T12:58:48Z</dcterms:created>
  <dcterms:modified xsi:type="dcterms:W3CDTF">2021-05-24T17:25:20Z</dcterms:modified>
</cp:coreProperties>
</file>